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</p:sldMasterIdLst>
  <p:notesMasterIdLst>
    <p:notesMasterId r:id="rId44"/>
  </p:notesMasterIdLst>
  <p:handoutMasterIdLst>
    <p:handoutMasterId r:id="rId45"/>
  </p:handoutMasterIdLst>
  <p:sldIdLst>
    <p:sldId id="256" r:id="rId3"/>
    <p:sldId id="286" r:id="rId4"/>
    <p:sldId id="294" r:id="rId5"/>
    <p:sldId id="289" r:id="rId6"/>
    <p:sldId id="291" r:id="rId7"/>
    <p:sldId id="296" r:id="rId8"/>
    <p:sldId id="2147478283" r:id="rId9"/>
    <p:sldId id="2145705785" r:id="rId10"/>
    <p:sldId id="2145705786" r:id="rId11"/>
    <p:sldId id="2145705787" r:id="rId12"/>
    <p:sldId id="2145705788" r:id="rId13"/>
    <p:sldId id="2145705789" r:id="rId14"/>
    <p:sldId id="2145705790" r:id="rId15"/>
    <p:sldId id="2145705791" r:id="rId16"/>
    <p:sldId id="2147478298" r:id="rId17"/>
    <p:sldId id="2147478282" r:id="rId18"/>
    <p:sldId id="2134804679" r:id="rId19"/>
    <p:sldId id="2145705792" r:id="rId20"/>
    <p:sldId id="2147478279" r:id="rId21"/>
    <p:sldId id="2147478286" r:id="rId22"/>
    <p:sldId id="2142532381" r:id="rId23"/>
    <p:sldId id="2147478288" r:id="rId24"/>
    <p:sldId id="2147478289" r:id="rId25"/>
    <p:sldId id="2147478280" r:id="rId26"/>
    <p:sldId id="2142532387" r:id="rId27"/>
    <p:sldId id="2142532386" r:id="rId28"/>
    <p:sldId id="2134804678" r:id="rId29"/>
    <p:sldId id="2147478296" r:id="rId30"/>
    <p:sldId id="2147478297" r:id="rId31"/>
    <p:sldId id="2147478299" r:id="rId32"/>
    <p:sldId id="2147478281" r:id="rId33"/>
    <p:sldId id="2147478292" r:id="rId34"/>
    <p:sldId id="2147478295" r:id="rId35"/>
    <p:sldId id="2142532384" r:id="rId36"/>
    <p:sldId id="2142532388" r:id="rId37"/>
    <p:sldId id="2147478290" r:id="rId38"/>
    <p:sldId id="2147478293" r:id="rId39"/>
    <p:sldId id="2147478291" r:id="rId40"/>
    <p:sldId id="2147478301" r:id="rId41"/>
    <p:sldId id="2147478300" r:id="rId42"/>
    <p:sldId id="279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eu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147C1"/>
    <a:srgbClr val="FFB950"/>
    <a:srgbClr val="742774"/>
    <a:srgbClr val="107C10"/>
    <a:srgbClr val="0078D4"/>
    <a:srgbClr val="92D050"/>
    <a:srgbClr val="FFC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94116-1DB5-4335-9B9F-EB694F88818B}" v="244" dt="2022-11-18T13:40:38.970"/>
    <p1510:client id="{B9E7FDDD-4A44-4BA6-BEEF-AA43EC7287ED}" v="3940" dt="2022-11-18T12:47:06.934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2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4549A-D1FB-4B5B-B2F9-30EB11BB9A8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37D950-6A28-45A5-83CC-C3A2BCD3EB13}">
      <dgm:prSet/>
      <dgm:spPr/>
      <dgm:t>
        <a:bodyPr/>
        <a:lstStyle/>
        <a:p>
          <a:r>
            <a:rPr lang="fr-FR" baseline="0" dirty="0"/>
            <a:t>Partage d'enregistrements</a:t>
          </a:r>
          <a:endParaRPr lang="fr-FR" dirty="0"/>
        </a:p>
      </dgm:t>
    </dgm:pt>
    <dgm:pt modelId="{679CC45A-C4BA-4FDE-AA39-CD82B387DDDF}" type="parTrans" cxnId="{D93AF6E0-F4B4-4F7C-8D4D-28C4F4956E6B}">
      <dgm:prSet/>
      <dgm:spPr/>
      <dgm:t>
        <a:bodyPr/>
        <a:lstStyle/>
        <a:p>
          <a:endParaRPr lang="fr-FR"/>
        </a:p>
      </dgm:t>
    </dgm:pt>
    <dgm:pt modelId="{26375C03-46CE-469E-B349-E37E44566856}" type="sibTrans" cxnId="{D93AF6E0-F4B4-4F7C-8D4D-28C4F4956E6B}">
      <dgm:prSet/>
      <dgm:spPr/>
      <dgm:t>
        <a:bodyPr/>
        <a:lstStyle/>
        <a:p>
          <a:endParaRPr lang="fr-FR"/>
        </a:p>
      </dgm:t>
    </dgm:pt>
    <dgm:pt modelId="{52C3F274-B392-43D8-821C-463B08B5A20C}">
      <dgm:prSet/>
      <dgm:spPr/>
      <dgm:t>
        <a:bodyPr/>
        <a:lstStyle/>
        <a:p>
          <a:r>
            <a:rPr lang="fr-FR" baseline="0" dirty="0"/>
            <a:t>Equipe D’accès</a:t>
          </a:r>
          <a:endParaRPr lang="fr-FR" dirty="0"/>
        </a:p>
      </dgm:t>
    </dgm:pt>
    <dgm:pt modelId="{A4654EA1-AF85-4C61-AFB0-073B16A5CFA6}" type="parTrans" cxnId="{9B86379C-25E1-4EE0-A843-EAF8A8057918}">
      <dgm:prSet/>
      <dgm:spPr/>
      <dgm:t>
        <a:bodyPr/>
        <a:lstStyle/>
        <a:p>
          <a:endParaRPr lang="fr-FR"/>
        </a:p>
      </dgm:t>
    </dgm:pt>
    <dgm:pt modelId="{5506CA1D-ABFE-4BDC-B554-99E35CC3482A}" type="sibTrans" cxnId="{9B86379C-25E1-4EE0-A843-EAF8A8057918}">
      <dgm:prSet/>
      <dgm:spPr/>
      <dgm:t>
        <a:bodyPr/>
        <a:lstStyle/>
        <a:p>
          <a:endParaRPr lang="fr-FR"/>
        </a:p>
      </dgm:t>
    </dgm:pt>
    <dgm:pt modelId="{19F3CF7C-68F3-49FC-A1D5-2E4C3CCCEFE0}">
      <dgm:prSet/>
      <dgm:spPr/>
      <dgm:t>
        <a:bodyPr/>
        <a:lstStyle/>
        <a:p>
          <a:r>
            <a:rPr lang="fr-FR" baseline="0" dirty="0"/>
            <a:t>Equipe Synchronisé avec Azure Active Directory</a:t>
          </a:r>
          <a:endParaRPr lang="fr-FR" dirty="0"/>
        </a:p>
      </dgm:t>
    </dgm:pt>
    <dgm:pt modelId="{F5F8F78F-33A6-42FD-8EE2-7C28C2BE33FA}" type="parTrans" cxnId="{DA0B516F-CEDD-4DED-AA29-5ECE7E846CAB}">
      <dgm:prSet/>
      <dgm:spPr/>
      <dgm:t>
        <a:bodyPr/>
        <a:lstStyle/>
        <a:p>
          <a:endParaRPr lang="fr-FR"/>
        </a:p>
      </dgm:t>
    </dgm:pt>
    <dgm:pt modelId="{C70B9EAD-2C2D-4E1F-B45A-131EB8A4726E}" type="sibTrans" cxnId="{DA0B516F-CEDD-4DED-AA29-5ECE7E846CAB}">
      <dgm:prSet/>
      <dgm:spPr/>
      <dgm:t>
        <a:bodyPr/>
        <a:lstStyle/>
        <a:p>
          <a:endParaRPr lang="fr-FR"/>
        </a:p>
      </dgm:t>
    </dgm:pt>
    <dgm:pt modelId="{BD6BBA77-EC06-4055-8D47-0D4A416A840C}">
      <dgm:prSet/>
      <dgm:spPr/>
      <dgm:t>
        <a:bodyPr/>
        <a:lstStyle/>
        <a:p>
          <a:r>
            <a:rPr lang="fr-FR" baseline="0" dirty="0"/>
            <a:t>Hiérarchie de personne</a:t>
          </a:r>
          <a:endParaRPr lang="fr-FR" dirty="0"/>
        </a:p>
      </dgm:t>
    </dgm:pt>
    <dgm:pt modelId="{57CE5C50-581A-4C77-8A87-924919684E00}" type="parTrans" cxnId="{EFC5748F-95C8-4AF6-8E22-5EFED72E761A}">
      <dgm:prSet/>
      <dgm:spPr/>
      <dgm:t>
        <a:bodyPr/>
        <a:lstStyle/>
        <a:p>
          <a:endParaRPr lang="fr-FR"/>
        </a:p>
      </dgm:t>
    </dgm:pt>
    <dgm:pt modelId="{30ACE888-E6E1-433C-90CA-0D54FC86D5FF}" type="sibTrans" cxnId="{EFC5748F-95C8-4AF6-8E22-5EFED72E761A}">
      <dgm:prSet/>
      <dgm:spPr/>
      <dgm:t>
        <a:bodyPr/>
        <a:lstStyle/>
        <a:p>
          <a:endParaRPr lang="fr-FR"/>
        </a:p>
      </dgm:t>
    </dgm:pt>
    <dgm:pt modelId="{3CCD9CDD-BDF5-48D3-8BD4-ED46DD2F87FC}">
      <dgm:prSet/>
      <dgm:spPr/>
      <dgm:t>
        <a:bodyPr/>
        <a:lstStyle/>
        <a:p>
          <a:r>
            <a:rPr lang="fr-FR" baseline="0" dirty="0"/>
            <a:t>Position / Poste</a:t>
          </a:r>
          <a:endParaRPr lang="fr-FR" dirty="0"/>
        </a:p>
      </dgm:t>
    </dgm:pt>
    <dgm:pt modelId="{2D6D61A0-83C4-4484-8819-0FA68B7E85C7}" type="parTrans" cxnId="{EC4D24A5-0138-4C55-A25F-E730206370A2}">
      <dgm:prSet/>
      <dgm:spPr/>
      <dgm:t>
        <a:bodyPr/>
        <a:lstStyle/>
        <a:p>
          <a:endParaRPr lang="fr-FR"/>
        </a:p>
      </dgm:t>
    </dgm:pt>
    <dgm:pt modelId="{AB205F2B-8108-4337-91C8-D9DBE1283DAD}" type="sibTrans" cxnId="{EC4D24A5-0138-4C55-A25F-E730206370A2}">
      <dgm:prSet/>
      <dgm:spPr/>
      <dgm:t>
        <a:bodyPr/>
        <a:lstStyle/>
        <a:p>
          <a:endParaRPr lang="fr-FR"/>
        </a:p>
      </dgm:t>
    </dgm:pt>
    <dgm:pt modelId="{C2B56766-46A0-4A72-AAA8-A1B2BA843EAB}">
      <dgm:prSet/>
      <dgm:spPr/>
      <dgm:t>
        <a:bodyPr/>
        <a:lstStyle/>
        <a:p>
          <a:r>
            <a:rPr lang="fr-FR" baseline="0" dirty="0"/>
            <a:t>Au niveau du champ</a:t>
          </a:r>
          <a:endParaRPr lang="fr-FR" dirty="0"/>
        </a:p>
      </dgm:t>
    </dgm:pt>
    <dgm:pt modelId="{3B7891B7-9CEA-473F-ACED-EFCDCFB0EDFB}" type="parTrans" cxnId="{69BE87C9-409F-4A33-84F4-C61D50C0D31C}">
      <dgm:prSet/>
      <dgm:spPr/>
      <dgm:t>
        <a:bodyPr/>
        <a:lstStyle/>
        <a:p>
          <a:endParaRPr lang="fr-FR"/>
        </a:p>
      </dgm:t>
    </dgm:pt>
    <dgm:pt modelId="{757BFCA5-9882-47BC-88B4-4A74F19631D9}" type="sibTrans" cxnId="{69BE87C9-409F-4A33-84F4-C61D50C0D31C}">
      <dgm:prSet/>
      <dgm:spPr/>
      <dgm:t>
        <a:bodyPr/>
        <a:lstStyle/>
        <a:p>
          <a:endParaRPr lang="fr-FR"/>
        </a:p>
      </dgm:t>
    </dgm:pt>
    <dgm:pt modelId="{F2ED8F8C-BBCA-49B4-ABBF-1E0C665F0E15}">
      <dgm:prSet/>
      <dgm:spPr/>
      <dgm:t>
        <a:bodyPr/>
        <a:lstStyle/>
        <a:p>
          <a:r>
            <a:rPr lang="fr-FR" dirty="0"/>
            <a:t>Relations</a:t>
          </a:r>
        </a:p>
      </dgm:t>
    </dgm:pt>
    <dgm:pt modelId="{99BCE0D3-C42B-4DA9-B3D0-B641DB608173}" type="parTrans" cxnId="{A0E37CE5-AB9E-4BB7-A8DD-521F190351FD}">
      <dgm:prSet/>
      <dgm:spPr/>
      <dgm:t>
        <a:bodyPr/>
        <a:lstStyle/>
        <a:p>
          <a:endParaRPr lang="fr-FR"/>
        </a:p>
      </dgm:t>
    </dgm:pt>
    <dgm:pt modelId="{3117B981-E498-4B19-B16A-99E778A6DE66}" type="sibTrans" cxnId="{A0E37CE5-AB9E-4BB7-A8DD-521F190351FD}">
      <dgm:prSet/>
      <dgm:spPr/>
      <dgm:t>
        <a:bodyPr/>
        <a:lstStyle/>
        <a:p>
          <a:endParaRPr lang="fr-FR"/>
        </a:p>
      </dgm:t>
    </dgm:pt>
    <dgm:pt modelId="{35846425-1667-40F2-B6BD-58087334A760}">
      <dgm:prSet/>
      <dgm:spPr/>
      <dgm:t>
        <a:bodyPr/>
        <a:lstStyle/>
        <a:p>
          <a:r>
            <a:rPr lang="fr-FR" dirty="0"/>
            <a:t>Rôle de sécurité</a:t>
          </a:r>
        </a:p>
      </dgm:t>
    </dgm:pt>
    <dgm:pt modelId="{B16E1890-DB70-4C40-8CBC-0BF60D1CA1D0}" type="parTrans" cxnId="{209066A5-970C-4B91-BE2A-63B66531C988}">
      <dgm:prSet/>
      <dgm:spPr/>
      <dgm:t>
        <a:bodyPr/>
        <a:lstStyle/>
        <a:p>
          <a:endParaRPr lang="fr-FR"/>
        </a:p>
      </dgm:t>
    </dgm:pt>
    <dgm:pt modelId="{5859BA89-FDD2-432B-8C37-B5CED5DF05B1}" type="sibTrans" cxnId="{209066A5-970C-4B91-BE2A-63B66531C988}">
      <dgm:prSet/>
      <dgm:spPr/>
      <dgm:t>
        <a:bodyPr/>
        <a:lstStyle/>
        <a:p>
          <a:endParaRPr lang="fr-FR"/>
        </a:p>
      </dgm:t>
    </dgm:pt>
    <dgm:pt modelId="{E43A9BBB-2E4B-479D-AF93-BB3F8D86DE92}">
      <dgm:prSet/>
      <dgm:spPr/>
      <dgm:t>
        <a:bodyPr/>
        <a:lstStyle/>
        <a:p>
          <a:r>
            <a:rPr lang="fr-FR" dirty="0"/>
            <a:t>Division</a:t>
          </a:r>
        </a:p>
      </dgm:t>
    </dgm:pt>
    <dgm:pt modelId="{61B94A39-1C88-4E95-BE6A-70EAD15FEA93}" type="parTrans" cxnId="{82472FE8-E0ED-4B60-A343-D23EC42B5569}">
      <dgm:prSet/>
      <dgm:spPr/>
      <dgm:t>
        <a:bodyPr/>
        <a:lstStyle/>
        <a:p>
          <a:endParaRPr lang="fr-FR"/>
        </a:p>
      </dgm:t>
    </dgm:pt>
    <dgm:pt modelId="{EB2363F9-3AA2-4934-8975-8B367118AEE4}" type="sibTrans" cxnId="{82472FE8-E0ED-4B60-A343-D23EC42B5569}">
      <dgm:prSet/>
      <dgm:spPr/>
      <dgm:t>
        <a:bodyPr/>
        <a:lstStyle/>
        <a:p>
          <a:endParaRPr lang="fr-FR"/>
        </a:p>
      </dgm:t>
    </dgm:pt>
    <dgm:pt modelId="{0C04DC24-7F45-4511-871A-E33E96896417}">
      <dgm:prSet/>
      <dgm:spPr/>
      <dgm:t>
        <a:bodyPr/>
        <a:lstStyle/>
        <a:p>
          <a:r>
            <a:rPr lang="fr-FR" dirty="0"/>
            <a:t>Organisation</a:t>
          </a:r>
        </a:p>
      </dgm:t>
    </dgm:pt>
    <dgm:pt modelId="{ED466F41-13BC-4E22-B2F3-46FF36FEDA8D}" type="parTrans" cxnId="{4633D387-8FFD-4CBE-BDE7-E7A08D75757D}">
      <dgm:prSet/>
      <dgm:spPr/>
      <dgm:t>
        <a:bodyPr/>
        <a:lstStyle/>
        <a:p>
          <a:endParaRPr lang="fr-FR"/>
        </a:p>
      </dgm:t>
    </dgm:pt>
    <dgm:pt modelId="{36C938C8-C9DA-450F-A34C-54076FC6A95A}" type="sibTrans" cxnId="{4633D387-8FFD-4CBE-BDE7-E7A08D75757D}">
      <dgm:prSet/>
      <dgm:spPr/>
      <dgm:t>
        <a:bodyPr/>
        <a:lstStyle/>
        <a:p>
          <a:endParaRPr lang="fr-FR"/>
        </a:p>
      </dgm:t>
    </dgm:pt>
    <dgm:pt modelId="{7E1F0C47-BEC1-4C00-9CA5-5E9E946EFFF2}">
      <dgm:prSet/>
      <dgm:spPr/>
      <dgm:t>
        <a:bodyPr/>
        <a:lstStyle/>
        <a:p>
          <a:r>
            <a:rPr lang="fr-FR" dirty="0"/>
            <a:t>Activités</a:t>
          </a:r>
        </a:p>
      </dgm:t>
    </dgm:pt>
    <dgm:pt modelId="{972D5EA5-F251-4351-B71F-84E69B2AA88A}" type="parTrans" cxnId="{0750936B-7DD5-4735-9986-9B3058047EAD}">
      <dgm:prSet/>
      <dgm:spPr/>
      <dgm:t>
        <a:bodyPr/>
        <a:lstStyle/>
        <a:p>
          <a:endParaRPr lang="fr-FR"/>
        </a:p>
      </dgm:t>
    </dgm:pt>
    <dgm:pt modelId="{92FDC411-F38D-495B-B6D7-3C563FB44C69}" type="sibTrans" cxnId="{0750936B-7DD5-4735-9986-9B3058047EAD}">
      <dgm:prSet/>
      <dgm:spPr/>
      <dgm:t>
        <a:bodyPr/>
        <a:lstStyle/>
        <a:p>
          <a:endParaRPr lang="fr-FR"/>
        </a:p>
      </dgm:t>
    </dgm:pt>
    <dgm:pt modelId="{B7216ED2-4AF3-4D3B-831E-E0566AF68886}">
      <dgm:prSet/>
      <dgm:spPr/>
      <dgm:t>
        <a:bodyPr/>
        <a:lstStyle/>
        <a:p>
          <a:r>
            <a:rPr lang="fr-FR" dirty="0"/>
            <a:t>Partage d’équipe d’accès</a:t>
          </a:r>
        </a:p>
      </dgm:t>
    </dgm:pt>
    <dgm:pt modelId="{AD40FF30-0AAE-49FB-B372-5F655266002C}" type="parTrans" cxnId="{C4CE094D-48D1-4597-B43F-0B0657E242D6}">
      <dgm:prSet/>
      <dgm:spPr/>
      <dgm:t>
        <a:bodyPr/>
        <a:lstStyle/>
        <a:p>
          <a:endParaRPr lang="fr-FR"/>
        </a:p>
      </dgm:t>
    </dgm:pt>
    <dgm:pt modelId="{D437FA28-6E98-4EA7-8457-777CDD4F88D4}" type="sibTrans" cxnId="{C4CE094D-48D1-4597-B43F-0B0657E242D6}">
      <dgm:prSet/>
      <dgm:spPr/>
      <dgm:t>
        <a:bodyPr/>
        <a:lstStyle/>
        <a:p>
          <a:endParaRPr lang="fr-FR"/>
        </a:p>
      </dgm:t>
    </dgm:pt>
    <dgm:pt modelId="{2EA583C7-5B45-4B09-8BB1-AD591A56E000}">
      <dgm:prSet/>
      <dgm:spPr/>
      <dgm:t>
        <a:bodyPr/>
        <a:lstStyle/>
        <a:p>
          <a:r>
            <a:rPr lang="fr-FR" dirty="0"/>
            <a:t>Utilisateur Propriétaire</a:t>
          </a:r>
        </a:p>
      </dgm:t>
    </dgm:pt>
    <dgm:pt modelId="{C8DB711E-B4D7-4E3B-AD45-C43F648E17AE}" type="parTrans" cxnId="{B19AC59B-5B7D-4810-9A63-D10DBC34E05D}">
      <dgm:prSet/>
      <dgm:spPr/>
      <dgm:t>
        <a:bodyPr/>
        <a:lstStyle/>
        <a:p>
          <a:endParaRPr lang="fr-FR"/>
        </a:p>
      </dgm:t>
    </dgm:pt>
    <dgm:pt modelId="{CF02C32B-EA85-4F01-BBCA-8B1E3628BEFA}" type="sibTrans" cxnId="{B19AC59B-5B7D-4810-9A63-D10DBC34E05D}">
      <dgm:prSet/>
      <dgm:spPr/>
      <dgm:t>
        <a:bodyPr/>
        <a:lstStyle/>
        <a:p>
          <a:endParaRPr lang="fr-FR"/>
        </a:p>
      </dgm:t>
    </dgm:pt>
    <dgm:pt modelId="{DC332D3F-2F2E-4E22-BD05-930149939AE4}">
      <dgm:prSet/>
      <dgm:spPr/>
      <dgm:t>
        <a:bodyPr/>
        <a:lstStyle/>
        <a:p>
          <a:r>
            <a:rPr lang="fr-FR" baseline="0" dirty="0"/>
            <a:t>Equipe Propriétaire</a:t>
          </a:r>
          <a:endParaRPr lang="fr-FR" dirty="0"/>
        </a:p>
      </dgm:t>
    </dgm:pt>
    <dgm:pt modelId="{AE0959CA-FD85-4649-839F-376598921CD6}" type="parTrans" cxnId="{8F0BF534-7A7B-476F-A2E8-449588DB4FA0}">
      <dgm:prSet/>
      <dgm:spPr/>
      <dgm:t>
        <a:bodyPr/>
        <a:lstStyle/>
        <a:p>
          <a:endParaRPr lang="fr-FR"/>
        </a:p>
      </dgm:t>
    </dgm:pt>
    <dgm:pt modelId="{AD4502D3-0F92-44ED-84E8-EBDED5B8B10F}" type="sibTrans" cxnId="{8F0BF534-7A7B-476F-A2E8-449588DB4FA0}">
      <dgm:prSet/>
      <dgm:spPr/>
      <dgm:t>
        <a:bodyPr/>
        <a:lstStyle/>
        <a:p>
          <a:endParaRPr lang="fr-FR"/>
        </a:p>
      </dgm:t>
    </dgm:pt>
    <dgm:pt modelId="{69529F41-6670-441B-811D-A5D0F45684A3}">
      <dgm:prSet/>
      <dgm:spPr/>
      <dgm:t>
        <a:bodyPr/>
        <a:lstStyle/>
        <a:p>
          <a:r>
            <a:rPr lang="fr-FR" dirty="0"/>
            <a:t>Division Propriétaire</a:t>
          </a:r>
        </a:p>
      </dgm:t>
    </dgm:pt>
    <dgm:pt modelId="{2D2E57BB-F84F-4A9D-843D-EC0981229E7E}" type="parTrans" cxnId="{18FCD863-8385-459D-BFEA-F73D28AFC2D0}">
      <dgm:prSet/>
      <dgm:spPr/>
      <dgm:t>
        <a:bodyPr/>
        <a:lstStyle/>
        <a:p>
          <a:endParaRPr lang="fr-FR"/>
        </a:p>
      </dgm:t>
    </dgm:pt>
    <dgm:pt modelId="{0B0515E3-1E16-4CFD-A984-8E410B3AEB59}" type="sibTrans" cxnId="{18FCD863-8385-459D-BFEA-F73D28AFC2D0}">
      <dgm:prSet/>
      <dgm:spPr/>
      <dgm:t>
        <a:bodyPr/>
        <a:lstStyle/>
        <a:p>
          <a:endParaRPr lang="fr-FR"/>
        </a:p>
      </dgm:t>
    </dgm:pt>
    <dgm:pt modelId="{E2DE1B01-D85C-4718-A8F5-75A376C9B435}">
      <dgm:prSet/>
      <dgm:spPr/>
      <dgm:t>
        <a:bodyPr/>
        <a:lstStyle/>
        <a:p>
          <a:r>
            <a:rPr lang="fr-FR" dirty="0"/>
            <a:t>Redéfinir la parenté</a:t>
          </a:r>
        </a:p>
      </dgm:t>
    </dgm:pt>
    <dgm:pt modelId="{228CABA5-7249-40EA-A806-16C6529C39AE}" type="parTrans" cxnId="{9FC8DC6C-5B4A-452A-8FA0-B974D4DD2AB0}">
      <dgm:prSet/>
      <dgm:spPr/>
      <dgm:t>
        <a:bodyPr/>
        <a:lstStyle/>
        <a:p>
          <a:endParaRPr lang="fr-FR"/>
        </a:p>
      </dgm:t>
    </dgm:pt>
    <dgm:pt modelId="{52C0AA08-9C5F-4B9B-A3F3-E8F4C9DFA1FB}" type="sibTrans" cxnId="{9FC8DC6C-5B4A-452A-8FA0-B974D4DD2AB0}">
      <dgm:prSet/>
      <dgm:spPr/>
      <dgm:t>
        <a:bodyPr/>
        <a:lstStyle/>
        <a:p>
          <a:endParaRPr lang="fr-FR"/>
        </a:p>
      </dgm:t>
    </dgm:pt>
    <dgm:pt modelId="{179494D5-D87C-4690-A8EB-E884B4D3D3B0}">
      <dgm:prSet/>
      <dgm:spPr/>
      <dgm:t>
        <a:bodyPr/>
        <a:lstStyle/>
        <a:p>
          <a:r>
            <a:rPr lang="fr-FR" dirty="0" err="1"/>
            <a:t>From</a:t>
          </a:r>
          <a:r>
            <a:rPr lang="fr-FR" dirty="0"/>
            <a:t>/to</a:t>
          </a:r>
        </a:p>
      </dgm:t>
    </dgm:pt>
    <dgm:pt modelId="{767A3880-70D8-48B8-8BEC-B5FDB8381176}" type="parTrans" cxnId="{A6DD11B7-FC56-4D9B-BA3C-367BBC23799A}">
      <dgm:prSet/>
      <dgm:spPr/>
      <dgm:t>
        <a:bodyPr/>
        <a:lstStyle/>
        <a:p>
          <a:endParaRPr lang="fr-FR"/>
        </a:p>
      </dgm:t>
    </dgm:pt>
    <dgm:pt modelId="{6EA9E9E6-4650-46FC-B13A-62A69CA2D388}" type="sibTrans" cxnId="{A6DD11B7-FC56-4D9B-BA3C-367BBC23799A}">
      <dgm:prSet/>
      <dgm:spPr/>
      <dgm:t>
        <a:bodyPr/>
        <a:lstStyle/>
        <a:p>
          <a:endParaRPr lang="fr-FR"/>
        </a:p>
      </dgm:t>
    </dgm:pt>
    <dgm:pt modelId="{0E6CA9CD-942B-4859-8202-43373072FA23}">
      <dgm:prSet/>
      <dgm:spPr/>
      <dgm:t>
        <a:bodyPr/>
        <a:lstStyle/>
        <a:p>
          <a:r>
            <a:rPr lang="fr-FR" dirty="0"/>
            <a:t>Concernant</a:t>
          </a:r>
        </a:p>
      </dgm:t>
    </dgm:pt>
    <dgm:pt modelId="{5BA3C304-896D-4670-AF77-80FB3059EC52}" type="parTrans" cxnId="{26D61C34-FBF8-49C0-BDEC-44B6D16C13B9}">
      <dgm:prSet/>
      <dgm:spPr/>
      <dgm:t>
        <a:bodyPr/>
        <a:lstStyle/>
        <a:p>
          <a:endParaRPr lang="fr-FR"/>
        </a:p>
      </dgm:t>
    </dgm:pt>
    <dgm:pt modelId="{99926858-2C01-473B-8385-946A369D6713}" type="sibTrans" cxnId="{26D61C34-FBF8-49C0-BDEC-44B6D16C13B9}">
      <dgm:prSet/>
      <dgm:spPr/>
      <dgm:t>
        <a:bodyPr/>
        <a:lstStyle/>
        <a:p>
          <a:endParaRPr lang="fr-FR"/>
        </a:p>
      </dgm:t>
    </dgm:pt>
    <dgm:pt modelId="{DA245A8B-A0F2-4CEC-85F4-43FD536B909F}">
      <dgm:prSet/>
      <dgm:spPr/>
      <dgm:t>
        <a:bodyPr/>
        <a:lstStyle/>
        <a:p>
          <a:r>
            <a:rPr lang="fr-FR" dirty="0"/>
            <a:t>Ajouté / Ajouté à</a:t>
          </a:r>
        </a:p>
      </dgm:t>
    </dgm:pt>
    <dgm:pt modelId="{01D142A1-9459-4A1C-8A9F-B79A6F2A8F5F}" type="parTrans" cxnId="{CF07FD14-ED66-4EA1-BA86-DC69ADA5867B}">
      <dgm:prSet/>
      <dgm:spPr/>
      <dgm:t>
        <a:bodyPr/>
        <a:lstStyle/>
        <a:p>
          <a:endParaRPr lang="fr-FR"/>
        </a:p>
      </dgm:t>
    </dgm:pt>
    <dgm:pt modelId="{4DB3A230-0DA5-45FB-A311-010478D17B25}" type="sibTrans" cxnId="{CF07FD14-ED66-4EA1-BA86-DC69ADA5867B}">
      <dgm:prSet/>
      <dgm:spPr/>
      <dgm:t>
        <a:bodyPr/>
        <a:lstStyle/>
        <a:p>
          <a:endParaRPr lang="fr-FR"/>
        </a:p>
      </dgm:t>
    </dgm:pt>
    <dgm:pt modelId="{B013C288-3232-433B-92FB-5F31AAAAB8E4}">
      <dgm:prSet/>
      <dgm:spPr/>
      <dgm:t>
        <a:bodyPr/>
        <a:lstStyle/>
        <a:p>
          <a:r>
            <a:rPr lang="fr-FR" baseline="0" dirty="0"/>
            <a:t>Hiérarchie de division</a:t>
          </a:r>
          <a:endParaRPr lang="fr-FR" dirty="0"/>
        </a:p>
      </dgm:t>
    </dgm:pt>
    <dgm:pt modelId="{6E66DDCD-AF76-4161-8888-6C55A7AA2943}" type="parTrans" cxnId="{014303C3-6B05-4CD3-8F7B-523D5AB43B50}">
      <dgm:prSet/>
      <dgm:spPr/>
      <dgm:t>
        <a:bodyPr/>
        <a:lstStyle/>
        <a:p>
          <a:endParaRPr lang="fr-FR"/>
        </a:p>
      </dgm:t>
    </dgm:pt>
    <dgm:pt modelId="{00A05FC5-5D8D-4486-826A-E090F2550B21}" type="sibTrans" cxnId="{014303C3-6B05-4CD3-8F7B-523D5AB43B50}">
      <dgm:prSet/>
      <dgm:spPr/>
      <dgm:t>
        <a:bodyPr/>
        <a:lstStyle/>
        <a:p>
          <a:endParaRPr lang="fr-FR"/>
        </a:p>
      </dgm:t>
    </dgm:pt>
    <dgm:pt modelId="{F23DEFDF-387E-4A70-A276-7CC8CE4C436C}">
      <dgm:prSet/>
      <dgm:spPr/>
      <dgm:t>
        <a:bodyPr/>
        <a:lstStyle/>
        <a:p>
          <a:r>
            <a:rPr lang="fr-FR" dirty="0"/>
            <a:t>Table POA</a:t>
          </a:r>
        </a:p>
      </dgm:t>
    </dgm:pt>
    <dgm:pt modelId="{D1863D08-E8E3-4FAC-9D3F-8C7E4CCCA0CB}" type="parTrans" cxnId="{C28EF2FF-FBD3-4611-9277-4DB3390DA2BB}">
      <dgm:prSet/>
      <dgm:spPr/>
      <dgm:t>
        <a:bodyPr/>
        <a:lstStyle/>
        <a:p>
          <a:endParaRPr lang="fr-FR"/>
        </a:p>
      </dgm:t>
    </dgm:pt>
    <dgm:pt modelId="{BA068762-9AB6-423B-B85F-25E636F36CA8}" type="sibTrans" cxnId="{C28EF2FF-FBD3-4611-9277-4DB3390DA2BB}">
      <dgm:prSet/>
      <dgm:spPr/>
      <dgm:t>
        <a:bodyPr/>
        <a:lstStyle/>
        <a:p>
          <a:endParaRPr lang="fr-FR"/>
        </a:p>
      </dgm:t>
    </dgm:pt>
    <dgm:pt modelId="{E33563B7-A866-482B-B361-D80A78862BE8}">
      <dgm:prSet/>
      <dgm:spPr/>
      <dgm:t>
        <a:bodyPr/>
        <a:lstStyle/>
        <a:p>
          <a:r>
            <a:rPr lang="fr-FR" dirty="0"/>
            <a:t>Outils de contrôle</a:t>
          </a:r>
        </a:p>
      </dgm:t>
    </dgm:pt>
    <dgm:pt modelId="{B9BE3D15-4CAB-4511-BB5C-194B4F0371F7}" type="parTrans" cxnId="{23B93AF9-BF6E-4C98-98A2-F9D1F658418D}">
      <dgm:prSet/>
      <dgm:spPr/>
      <dgm:t>
        <a:bodyPr/>
        <a:lstStyle/>
        <a:p>
          <a:endParaRPr lang="fr-FR"/>
        </a:p>
      </dgm:t>
    </dgm:pt>
    <dgm:pt modelId="{B7C39DB4-8181-406F-A1C3-D9E60E35C4D7}" type="sibTrans" cxnId="{23B93AF9-BF6E-4C98-98A2-F9D1F658418D}">
      <dgm:prSet/>
      <dgm:spPr/>
      <dgm:t>
        <a:bodyPr/>
        <a:lstStyle/>
        <a:p>
          <a:endParaRPr lang="fr-FR"/>
        </a:p>
      </dgm:t>
    </dgm:pt>
    <dgm:pt modelId="{ED4C0257-0C7E-43F1-A962-2B6C9F2E6BF5}" type="pres">
      <dgm:prSet presAssocID="{76C4549A-D1FB-4B5B-B2F9-30EB11BB9A8A}" presName="diagram" presStyleCnt="0">
        <dgm:presLayoutVars>
          <dgm:dir/>
          <dgm:resizeHandles val="exact"/>
        </dgm:presLayoutVars>
      </dgm:prSet>
      <dgm:spPr/>
    </dgm:pt>
    <dgm:pt modelId="{45CA3E42-5D82-4A1A-A7A6-5CD08163EB3B}" type="pres">
      <dgm:prSet presAssocID="{1437D950-6A28-45A5-83CC-C3A2BCD3EB13}" presName="node" presStyleLbl="node1" presStyleIdx="0" presStyleCnt="20">
        <dgm:presLayoutVars>
          <dgm:bulletEnabled val="1"/>
        </dgm:presLayoutVars>
      </dgm:prSet>
      <dgm:spPr/>
    </dgm:pt>
    <dgm:pt modelId="{CDB45A47-6693-4136-BF68-CFBDD8EC5087}" type="pres">
      <dgm:prSet presAssocID="{26375C03-46CE-469E-B349-E37E44566856}" presName="sibTrans" presStyleCnt="0"/>
      <dgm:spPr/>
    </dgm:pt>
    <dgm:pt modelId="{371C059D-28DC-4116-8D68-E1CF8B491B74}" type="pres">
      <dgm:prSet presAssocID="{B7216ED2-4AF3-4D3B-831E-E0566AF68886}" presName="node" presStyleLbl="node1" presStyleIdx="1" presStyleCnt="20">
        <dgm:presLayoutVars>
          <dgm:bulletEnabled val="1"/>
        </dgm:presLayoutVars>
      </dgm:prSet>
      <dgm:spPr/>
    </dgm:pt>
    <dgm:pt modelId="{38772D79-07DC-41F1-9843-558A59AF3620}" type="pres">
      <dgm:prSet presAssocID="{D437FA28-6E98-4EA7-8457-777CDD4F88D4}" presName="sibTrans" presStyleCnt="0"/>
      <dgm:spPr/>
    </dgm:pt>
    <dgm:pt modelId="{C0F87BFA-318C-4D5C-9417-904EC909F59A}" type="pres">
      <dgm:prSet presAssocID="{2EA583C7-5B45-4B09-8BB1-AD591A56E000}" presName="node" presStyleLbl="node1" presStyleIdx="2" presStyleCnt="20">
        <dgm:presLayoutVars>
          <dgm:bulletEnabled val="1"/>
        </dgm:presLayoutVars>
      </dgm:prSet>
      <dgm:spPr/>
    </dgm:pt>
    <dgm:pt modelId="{78BBDCCA-3B44-4D32-9E39-42125DBD2A50}" type="pres">
      <dgm:prSet presAssocID="{CF02C32B-EA85-4F01-BBCA-8B1E3628BEFA}" presName="sibTrans" presStyleCnt="0"/>
      <dgm:spPr/>
    </dgm:pt>
    <dgm:pt modelId="{E1CB95E3-6FEC-4409-B335-BEB259A9AABC}" type="pres">
      <dgm:prSet presAssocID="{DC332D3F-2F2E-4E22-BD05-930149939AE4}" presName="node" presStyleLbl="node1" presStyleIdx="3" presStyleCnt="20">
        <dgm:presLayoutVars>
          <dgm:bulletEnabled val="1"/>
        </dgm:presLayoutVars>
      </dgm:prSet>
      <dgm:spPr/>
    </dgm:pt>
    <dgm:pt modelId="{BFE9EABB-ADE2-4850-BABB-C4FB5C41BD96}" type="pres">
      <dgm:prSet presAssocID="{AD4502D3-0F92-44ED-84E8-EBDED5B8B10F}" presName="sibTrans" presStyleCnt="0"/>
      <dgm:spPr/>
    </dgm:pt>
    <dgm:pt modelId="{6517FA9A-7015-4AD7-862C-AA41F3CF70DD}" type="pres">
      <dgm:prSet presAssocID="{69529F41-6670-441B-811D-A5D0F45684A3}" presName="node" presStyleLbl="node1" presStyleIdx="4" presStyleCnt="20">
        <dgm:presLayoutVars>
          <dgm:bulletEnabled val="1"/>
        </dgm:presLayoutVars>
      </dgm:prSet>
      <dgm:spPr/>
    </dgm:pt>
    <dgm:pt modelId="{84C0D082-4576-4007-B9B0-C33E117F4B97}" type="pres">
      <dgm:prSet presAssocID="{0B0515E3-1E16-4CFD-A984-8E410B3AEB59}" presName="sibTrans" presStyleCnt="0"/>
      <dgm:spPr/>
    </dgm:pt>
    <dgm:pt modelId="{C3944D1D-5E9F-49B8-AA35-DBAF074CAB9F}" type="pres">
      <dgm:prSet presAssocID="{52C3F274-B392-43D8-821C-463B08B5A20C}" presName="node" presStyleLbl="node1" presStyleIdx="5" presStyleCnt="20">
        <dgm:presLayoutVars>
          <dgm:bulletEnabled val="1"/>
        </dgm:presLayoutVars>
      </dgm:prSet>
      <dgm:spPr/>
    </dgm:pt>
    <dgm:pt modelId="{CA65925A-7F61-4B8A-B60A-6326EB75A5BB}" type="pres">
      <dgm:prSet presAssocID="{5506CA1D-ABFE-4BDC-B554-99E35CC3482A}" presName="sibTrans" presStyleCnt="0"/>
      <dgm:spPr/>
    </dgm:pt>
    <dgm:pt modelId="{4F955456-479B-487E-992B-DC0E55EF395B}" type="pres">
      <dgm:prSet presAssocID="{19F3CF7C-68F3-49FC-A1D5-2E4C3CCCEFE0}" presName="node" presStyleLbl="node1" presStyleIdx="6" presStyleCnt="20">
        <dgm:presLayoutVars>
          <dgm:bulletEnabled val="1"/>
        </dgm:presLayoutVars>
      </dgm:prSet>
      <dgm:spPr/>
    </dgm:pt>
    <dgm:pt modelId="{47DF09B7-0FB2-4AAE-9CF7-0493F0455C3E}" type="pres">
      <dgm:prSet presAssocID="{C70B9EAD-2C2D-4E1F-B45A-131EB8A4726E}" presName="sibTrans" presStyleCnt="0"/>
      <dgm:spPr/>
    </dgm:pt>
    <dgm:pt modelId="{6D7F7F44-DF1B-410E-9263-957EEF649ADF}" type="pres">
      <dgm:prSet presAssocID="{BD6BBA77-EC06-4055-8D47-0D4A416A840C}" presName="node" presStyleLbl="node1" presStyleIdx="7" presStyleCnt="20">
        <dgm:presLayoutVars>
          <dgm:bulletEnabled val="1"/>
        </dgm:presLayoutVars>
      </dgm:prSet>
      <dgm:spPr/>
    </dgm:pt>
    <dgm:pt modelId="{3A451D0F-CBA7-4E96-84DF-9AA3B7A2367D}" type="pres">
      <dgm:prSet presAssocID="{30ACE888-E6E1-433C-90CA-0D54FC86D5FF}" presName="sibTrans" presStyleCnt="0"/>
      <dgm:spPr/>
    </dgm:pt>
    <dgm:pt modelId="{72C8F87B-8A27-40DB-99FD-78EC43021AC3}" type="pres">
      <dgm:prSet presAssocID="{B013C288-3232-433B-92FB-5F31AAAAB8E4}" presName="node" presStyleLbl="node1" presStyleIdx="8" presStyleCnt="20">
        <dgm:presLayoutVars>
          <dgm:bulletEnabled val="1"/>
        </dgm:presLayoutVars>
      </dgm:prSet>
      <dgm:spPr/>
    </dgm:pt>
    <dgm:pt modelId="{C21A5107-4FCB-45A7-8750-B097FC35BDC8}" type="pres">
      <dgm:prSet presAssocID="{00A05FC5-5D8D-4486-826A-E090F2550B21}" presName="sibTrans" presStyleCnt="0"/>
      <dgm:spPr/>
    </dgm:pt>
    <dgm:pt modelId="{69F48AB8-3027-4BC0-A713-36082DBB6E99}" type="pres">
      <dgm:prSet presAssocID="{3CCD9CDD-BDF5-48D3-8BD4-ED46DD2F87FC}" presName="node" presStyleLbl="node1" presStyleIdx="9" presStyleCnt="20">
        <dgm:presLayoutVars>
          <dgm:bulletEnabled val="1"/>
        </dgm:presLayoutVars>
      </dgm:prSet>
      <dgm:spPr/>
    </dgm:pt>
    <dgm:pt modelId="{0B9E3CE9-759F-41CF-BD77-3AF0B9D356D0}" type="pres">
      <dgm:prSet presAssocID="{AB205F2B-8108-4337-91C8-D9DBE1283DAD}" presName="sibTrans" presStyleCnt="0"/>
      <dgm:spPr/>
    </dgm:pt>
    <dgm:pt modelId="{C5EFB122-D902-4EB6-85D8-E461D9A028C6}" type="pres">
      <dgm:prSet presAssocID="{C2B56766-46A0-4A72-AAA8-A1B2BA843EAB}" presName="node" presStyleLbl="node1" presStyleIdx="10" presStyleCnt="20">
        <dgm:presLayoutVars>
          <dgm:bulletEnabled val="1"/>
        </dgm:presLayoutVars>
      </dgm:prSet>
      <dgm:spPr/>
    </dgm:pt>
    <dgm:pt modelId="{B2284048-6820-4CA1-BBBC-2100968399F2}" type="pres">
      <dgm:prSet presAssocID="{757BFCA5-9882-47BC-88B4-4A74F19631D9}" presName="sibTrans" presStyleCnt="0"/>
      <dgm:spPr/>
    </dgm:pt>
    <dgm:pt modelId="{169B4F0A-9C48-4979-AC86-3224DEDB90B8}" type="pres">
      <dgm:prSet presAssocID="{F2ED8F8C-BBCA-49B4-ABBF-1E0C665F0E15}" presName="node" presStyleLbl="node1" presStyleIdx="11" presStyleCnt="20">
        <dgm:presLayoutVars>
          <dgm:bulletEnabled val="1"/>
        </dgm:presLayoutVars>
      </dgm:prSet>
      <dgm:spPr/>
    </dgm:pt>
    <dgm:pt modelId="{FBBED468-0279-4777-9028-36CEC2A3A9D1}" type="pres">
      <dgm:prSet presAssocID="{3117B981-E498-4B19-B16A-99E778A6DE66}" presName="sibTrans" presStyleCnt="0"/>
      <dgm:spPr/>
    </dgm:pt>
    <dgm:pt modelId="{1952E653-D53A-408E-B4AA-DD5598B876CD}" type="pres">
      <dgm:prSet presAssocID="{E2DE1B01-D85C-4718-A8F5-75A376C9B435}" presName="node" presStyleLbl="node1" presStyleIdx="12" presStyleCnt="20">
        <dgm:presLayoutVars>
          <dgm:bulletEnabled val="1"/>
        </dgm:presLayoutVars>
      </dgm:prSet>
      <dgm:spPr/>
    </dgm:pt>
    <dgm:pt modelId="{19D0ACCF-46B5-4786-B6B7-B95648E8BA7C}" type="pres">
      <dgm:prSet presAssocID="{52C0AA08-9C5F-4B9B-A3F3-E8F4C9DFA1FB}" presName="sibTrans" presStyleCnt="0"/>
      <dgm:spPr/>
    </dgm:pt>
    <dgm:pt modelId="{3AA30D85-6B85-4550-A911-2481419F38EC}" type="pres">
      <dgm:prSet presAssocID="{DA245A8B-A0F2-4CEC-85F4-43FD536B909F}" presName="node" presStyleLbl="node1" presStyleIdx="13" presStyleCnt="20">
        <dgm:presLayoutVars>
          <dgm:bulletEnabled val="1"/>
        </dgm:presLayoutVars>
      </dgm:prSet>
      <dgm:spPr/>
    </dgm:pt>
    <dgm:pt modelId="{A7C73D61-87E3-4A9B-ADB3-13A0366EFF69}" type="pres">
      <dgm:prSet presAssocID="{4DB3A230-0DA5-45FB-A311-010478D17B25}" presName="sibTrans" presStyleCnt="0"/>
      <dgm:spPr/>
    </dgm:pt>
    <dgm:pt modelId="{1EC56E60-67F2-4163-8E2E-F257D158D77A}" type="pres">
      <dgm:prSet presAssocID="{35846425-1667-40F2-B6BD-58087334A760}" presName="node" presStyleLbl="node1" presStyleIdx="14" presStyleCnt="20">
        <dgm:presLayoutVars>
          <dgm:bulletEnabled val="1"/>
        </dgm:presLayoutVars>
      </dgm:prSet>
      <dgm:spPr/>
    </dgm:pt>
    <dgm:pt modelId="{C635781F-60C8-442D-BF67-65178B893CE9}" type="pres">
      <dgm:prSet presAssocID="{5859BA89-FDD2-432B-8C37-B5CED5DF05B1}" presName="sibTrans" presStyleCnt="0"/>
      <dgm:spPr/>
    </dgm:pt>
    <dgm:pt modelId="{C70E647D-628A-4F55-8BFF-AF0598AD37C0}" type="pres">
      <dgm:prSet presAssocID="{E43A9BBB-2E4B-479D-AF93-BB3F8D86DE92}" presName="node" presStyleLbl="node1" presStyleIdx="15" presStyleCnt="20">
        <dgm:presLayoutVars>
          <dgm:bulletEnabled val="1"/>
        </dgm:presLayoutVars>
      </dgm:prSet>
      <dgm:spPr/>
    </dgm:pt>
    <dgm:pt modelId="{151C0153-F31F-483A-81A7-A05777FA481E}" type="pres">
      <dgm:prSet presAssocID="{EB2363F9-3AA2-4934-8975-8B367118AEE4}" presName="sibTrans" presStyleCnt="0"/>
      <dgm:spPr/>
    </dgm:pt>
    <dgm:pt modelId="{D2613BBD-71BA-4503-A90A-CF5E9144072E}" type="pres">
      <dgm:prSet presAssocID="{0C04DC24-7F45-4511-871A-E33E96896417}" presName="node" presStyleLbl="node1" presStyleIdx="16" presStyleCnt="20">
        <dgm:presLayoutVars>
          <dgm:bulletEnabled val="1"/>
        </dgm:presLayoutVars>
      </dgm:prSet>
      <dgm:spPr/>
    </dgm:pt>
    <dgm:pt modelId="{F71D4389-FE03-4B3F-B19C-9326545220C8}" type="pres">
      <dgm:prSet presAssocID="{36C938C8-C9DA-450F-A34C-54076FC6A95A}" presName="sibTrans" presStyleCnt="0"/>
      <dgm:spPr/>
    </dgm:pt>
    <dgm:pt modelId="{4F4E2C02-9956-4ECC-955A-5CDD28C76483}" type="pres">
      <dgm:prSet presAssocID="{7E1F0C47-BEC1-4C00-9CA5-5E9E946EFFF2}" presName="node" presStyleLbl="node1" presStyleIdx="17" presStyleCnt="20">
        <dgm:presLayoutVars>
          <dgm:bulletEnabled val="1"/>
        </dgm:presLayoutVars>
      </dgm:prSet>
      <dgm:spPr/>
    </dgm:pt>
    <dgm:pt modelId="{FEED546E-1792-4D59-829E-736309671A67}" type="pres">
      <dgm:prSet presAssocID="{92FDC411-F38D-495B-B6D7-3C563FB44C69}" presName="sibTrans" presStyleCnt="0"/>
      <dgm:spPr/>
    </dgm:pt>
    <dgm:pt modelId="{F1FD1DE7-03D6-4135-9C8F-3D728AB046F0}" type="pres">
      <dgm:prSet presAssocID="{F23DEFDF-387E-4A70-A276-7CC8CE4C436C}" presName="node" presStyleLbl="node1" presStyleIdx="18" presStyleCnt="20">
        <dgm:presLayoutVars>
          <dgm:bulletEnabled val="1"/>
        </dgm:presLayoutVars>
      </dgm:prSet>
      <dgm:spPr/>
    </dgm:pt>
    <dgm:pt modelId="{29D129B6-3136-4739-BA25-CDDB504AEBE3}" type="pres">
      <dgm:prSet presAssocID="{BA068762-9AB6-423B-B85F-25E636F36CA8}" presName="sibTrans" presStyleCnt="0"/>
      <dgm:spPr/>
    </dgm:pt>
    <dgm:pt modelId="{5A062672-93AB-4791-B037-8191D59D20FF}" type="pres">
      <dgm:prSet presAssocID="{E33563B7-A866-482B-B361-D80A78862BE8}" presName="node" presStyleLbl="node1" presStyleIdx="19" presStyleCnt="20">
        <dgm:presLayoutVars>
          <dgm:bulletEnabled val="1"/>
        </dgm:presLayoutVars>
      </dgm:prSet>
      <dgm:spPr/>
    </dgm:pt>
  </dgm:ptLst>
  <dgm:cxnLst>
    <dgm:cxn modelId="{780EEF01-2711-4F46-BC30-0604E19A3D05}" type="presOf" srcId="{2EA583C7-5B45-4B09-8BB1-AD591A56E000}" destId="{C0F87BFA-318C-4D5C-9417-904EC909F59A}" srcOrd="0" destOrd="0" presId="urn:microsoft.com/office/officeart/2005/8/layout/default"/>
    <dgm:cxn modelId="{90C68702-366D-4A22-B7DF-6122485FBFDA}" type="presOf" srcId="{3CCD9CDD-BDF5-48D3-8BD4-ED46DD2F87FC}" destId="{69F48AB8-3027-4BC0-A713-36082DBB6E99}" srcOrd="0" destOrd="0" presId="urn:microsoft.com/office/officeart/2005/8/layout/default"/>
    <dgm:cxn modelId="{4916CD09-885A-4C22-AAA0-72F47F6909EA}" type="presOf" srcId="{0E6CA9CD-942B-4859-8202-43373072FA23}" destId="{4F4E2C02-9956-4ECC-955A-5CDD28C76483}" srcOrd="0" destOrd="2" presId="urn:microsoft.com/office/officeart/2005/8/layout/default"/>
    <dgm:cxn modelId="{CF07FD14-ED66-4EA1-BA86-DC69ADA5867B}" srcId="{76C4549A-D1FB-4B5B-B2F9-30EB11BB9A8A}" destId="{DA245A8B-A0F2-4CEC-85F4-43FD536B909F}" srcOrd="13" destOrd="0" parTransId="{01D142A1-9459-4A1C-8A9F-B79A6F2A8F5F}" sibTransId="{4DB3A230-0DA5-45FB-A311-010478D17B25}"/>
    <dgm:cxn modelId="{A16CB116-A1A6-432C-90EA-93290F03CCDD}" type="presOf" srcId="{F2ED8F8C-BBCA-49B4-ABBF-1E0C665F0E15}" destId="{169B4F0A-9C48-4979-AC86-3224DEDB90B8}" srcOrd="0" destOrd="0" presId="urn:microsoft.com/office/officeart/2005/8/layout/default"/>
    <dgm:cxn modelId="{517E7532-FE6D-4AE4-B8CA-C2E1471BB9E6}" type="presOf" srcId="{B7216ED2-4AF3-4D3B-831E-E0566AF68886}" destId="{371C059D-28DC-4116-8D68-E1CF8B491B74}" srcOrd="0" destOrd="0" presId="urn:microsoft.com/office/officeart/2005/8/layout/default"/>
    <dgm:cxn modelId="{26D61C34-FBF8-49C0-BDEC-44B6D16C13B9}" srcId="{7E1F0C47-BEC1-4C00-9CA5-5E9E946EFFF2}" destId="{0E6CA9CD-942B-4859-8202-43373072FA23}" srcOrd="1" destOrd="0" parTransId="{5BA3C304-896D-4670-AF77-80FB3059EC52}" sibTransId="{99926858-2C01-473B-8385-946A369D6713}"/>
    <dgm:cxn modelId="{8F0BF534-7A7B-476F-A2E8-449588DB4FA0}" srcId="{76C4549A-D1FB-4B5B-B2F9-30EB11BB9A8A}" destId="{DC332D3F-2F2E-4E22-BD05-930149939AE4}" srcOrd="3" destOrd="0" parTransId="{AE0959CA-FD85-4649-839F-376598921CD6}" sibTransId="{AD4502D3-0F92-44ED-84E8-EBDED5B8B10F}"/>
    <dgm:cxn modelId="{97FF2239-FF24-4AE1-AAC2-5529A98B8990}" type="presOf" srcId="{19F3CF7C-68F3-49FC-A1D5-2E4C3CCCEFE0}" destId="{4F955456-479B-487E-992B-DC0E55EF395B}" srcOrd="0" destOrd="0" presId="urn:microsoft.com/office/officeart/2005/8/layout/default"/>
    <dgm:cxn modelId="{18FCD863-8385-459D-BFEA-F73D28AFC2D0}" srcId="{76C4549A-D1FB-4B5B-B2F9-30EB11BB9A8A}" destId="{69529F41-6670-441B-811D-A5D0F45684A3}" srcOrd="4" destOrd="0" parTransId="{2D2E57BB-F84F-4A9D-843D-EC0981229E7E}" sibTransId="{0B0515E3-1E16-4CFD-A984-8E410B3AEB59}"/>
    <dgm:cxn modelId="{CE56FF48-0694-403B-8053-7F07CAC2FBB7}" type="presOf" srcId="{35846425-1667-40F2-B6BD-58087334A760}" destId="{1EC56E60-67F2-4163-8E2E-F257D158D77A}" srcOrd="0" destOrd="0" presId="urn:microsoft.com/office/officeart/2005/8/layout/default"/>
    <dgm:cxn modelId="{0750936B-7DD5-4735-9986-9B3058047EAD}" srcId="{76C4549A-D1FB-4B5B-B2F9-30EB11BB9A8A}" destId="{7E1F0C47-BEC1-4C00-9CA5-5E9E946EFFF2}" srcOrd="17" destOrd="0" parTransId="{972D5EA5-F251-4351-B71F-84E69B2AA88A}" sibTransId="{92FDC411-F38D-495B-B6D7-3C563FB44C69}"/>
    <dgm:cxn modelId="{FEABA66C-A5C5-4578-BE42-91859D79F08B}" type="presOf" srcId="{76C4549A-D1FB-4B5B-B2F9-30EB11BB9A8A}" destId="{ED4C0257-0C7E-43F1-A962-2B6C9F2E6BF5}" srcOrd="0" destOrd="0" presId="urn:microsoft.com/office/officeart/2005/8/layout/default"/>
    <dgm:cxn modelId="{9FC8DC6C-5B4A-452A-8FA0-B974D4DD2AB0}" srcId="{76C4549A-D1FB-4B5B-B2F9-30EB11BB9A8A}" destId="{E2DE1B01-D85C-4718-A8F5-75A376C9B435}" srcOrd="12" destOrd="0" parTransId="{228CABA5-7249-40EA-A806-16C6529C39AE}" sibTransId="{52C0AA08-9C5F-4B9B-A3F3-E8F4C9DFA1FB}"/>
    <dgm:cxn modelId="{C4CE094D-48D1-4597-B43F-0B0657E242D6}" srcId="{76C4549A-D1FB-4B5B-B2F9-30EB11BB9A8A}" destId="{B7216ED2-4AF3-4D3B-831E-E0566AF68886}" srcOrd="1" destOrd="0" parTransId="{AD40FF30-0AAE-49FB-B372-5F655266002C}" sibTransId="{D437FA28-6E98-4EA7-8457-777CDD4F88D4}"/>
    <dgm:cxn modelId="{DA0B516F-CEDD-4DED-AA29-5ECE7E846CAB}" srcId="{76C4549A-D1FB-4B5B-B2F9-30EB11BB9A8A}" destId="{19F3CF7C-68F3-49FC-A1D5-2E4C3CCCEFE0}" srcOrd="6" destOrd="0" parTransId="{F5F8F78F-33A6-42FD-8EE2-7C28C2BE33FA}" sibTransId="{C70B9EAD-2C2D-4E1F-B45A-131EB8A4726E}"/>
    <dgm:cxn modelId="{F2D7E153-3616-4EF6-81B3-396D0D9D2FB1}" type="presOf" srcId="{E2DE1B01-D85C-4718-A8F5-75A376C9B435}" destId="{1952E653-D53A-408E-B4AA-DD5598B876CD}" srcOrd="0" destOrd="0" presId="urn:microsoft.com/office/officeart/2005/8/layout/default"/>
    <dgm:cxn modelId="{585BC075-E356-4D8A-B618-B9263A5E4595}" type="presOf" srcId="{F23DEFDF-387E-4A70-A276-7CC8CE4C436C}" destId="{F1FD1DE7-03D6-4135-9C8F-3D728AB046F0}" srcOrd="0" destOrd="0" presId="urn:microsoft.com/office/officeart/2005/8/layout/default"/>
    <dgm:cxn modelId="{0A315076-3002-4BBF-9462-3994A413CDF1}" type="presOf" srcId="{BD6BBA77-EC06-4055-8D47-0D4A416A840C}" destId="{6D7F7F44-DF1B-410E-9263-957EEF649ADF}" srcOrd="0" destOrd="0" presId="urn:microsoft.com/office/officeart/2005/8/layout/default"/>
    <dgm:cxn modelId="{4C644684-1BE7-498C-8014-49069CBE9DA2}" type="presOf" srcId="{C2B56766-46A0-4A72-AAA8-A1B2BA843EAB}" destId="{C5EFB122-D902-4EB6-85D8-E461D9A028C6}" srcOrd="0" destOrd="0" presId="urn:microsoft.com/office/officeart/2005/8/layout/default"/>
    <dgm:cxn modelId="{4633D387-8FFD-4CBE-BDE7-E7A08D75757D}" srcId="{76C4549A-D1FB-4B5B-B2F9-30EB11BB9A8A}" destId="{0C04DC24-7F45-4511-871A-E33E96896417}" srcOrd="16" destOrd="0" parTransId="{ED466F41-13BC-4E22-B2F3-46FF36FEDA8D}" sibTransId="{36C938C8-C9DA-450F-A34C-54076FC6A95A}"/>
    <dgm:cxn modelId="{EFC5748F-95C8-4AF6-8E22-5EFED72E761A}" srcId="{76C4549A-D1FB-4B5B-B2F9-30EB11BB9A8A}" destId="{BD6BBA77-EC06-4055-8D47-0D4A416A840C}" srcOrd="7" destOrd="0" parTransId="{57CE5C50-581A-4C77-8A87-924919684E00}" sibTransId="{30ACE888-E6E1-433C-90CA-0D54FC86D5FF}"/>
    <dgm:cxn modelId="{18D27599-79A0-4009-B5B6-9250BE37D89C}" type="presOf" srcId="{B013C288-3232-433B-92FB-5F31AAAAB8E4}" destId="{72C8F87B-8A27-40DB-99FD-78EC43021AC3}" srcOrd="0" destOrd="0" presId="urn:microsoft.com/office/officeart/2005/8/layout/default"/>
    <dgm:cxn modelId="{B19AC59B-5B7D-4810-9A63-D10DBC34E05D}" srcId="{76C4549A-D1FB-4B5B-B2F9-30EB11BB9A8A}" destId="{2EA583C7-5B45-4B09-8BB1-AD591A56E000}" srcOrd="2" destOrd="0" parTransId="{C8DB711E-B4D7-4E3B-AD45-C43F648E17AE}" sibTransId="{CF02C32B-EA85-4F01-BBCA-8B1E3628BEFA}"/>
    <dgm:cxn modelId="{9B86379C-25E1-4EE0-A843-EAF8A8057918}" srcId="{76C4549A-D1FB-4B5B-B2F9-30EB11BB9A8A}" destId="{52C3F274-B392-43D8-821C-463B08B5A20C}" srcOrd="5" destOrd="0" parTransId="{A4654EA1-AF85-4C61-AFB0-073B16A5CFA6}" sibTransId="{5506CA1D-ABFE-4BDC-B554-99E35CC3482A}"/>
    <dgm:cxn modelId="{EC4D24A5-0138-4C55-A25F-E730206370A2}" srcId="{76C4549A-D1FB-4B5B-B2F9-30EB11BB9A8A}" destId="{3CCD9CDD-BDF5-48D3-8BD4-ED46DD2F87FC}" srcOrd="9" destOrd="0" parTransId="{2D6D61A0-83C4-4484-8819-0FA68B7E85C7}" sibTransId="{AB205F2B-8108-4337-91C8-D9DBE1283DAD}"/>
    <dgm:cxn modelId="{209066A5-970C-4B91-BE2A-63B66531C988}" srcId="{76C4549A-D1FB-4B5B-B2F9-30EB11BB9A8A}" destId="{35846425-1667-40F2-B6BD-58087334A760}" srcOrd="14" destOrd="0" parTransId="{B16E1890-DB70-4C40-8CBC-0BF60D1CA1D0}" sibTransId="{5859BA89-FDD2-432B-8C37-B5CED5DF05B1}"/>
    <dgm:cxn modelId="{439E4CAC-D56F-4340-A7A1-66A5FD26C827}" type="presOf" srcId="{1437D950-6A28-45A5-83CC-C3A2BCD3EB13}" destId="{45CA3E42-5D82-4A1A-A7A6-5CD08163EB3B}" srcOrd="0" destOrd="0" presId="urn:microsoft.com/office/officeart/2005/8/layout/default"/>
    <dgm:cxn modelId="{6B42D2B6-0A7C-4306-A8A7-5154062B4A97}" type="presOf" srcId="{0C04DC24-7F45-4511-871A-E33E96896417}" destId="{D2613BBD-71BA-4503-A90A-CF5E9144072E}" srcOrd="0" destOrd="0" presId="urn:microsoft.com/office/officeart/2005/8/layout/default"/>
    <dgm:cxn modelId="{44A3E5B6-0692-4A0F-8855-F9FEDE593C1D}" type="presOf" srcId="{52C3F274-B392-43D8-821C-463B08B5A20C}" destId="{C3944D1D-5E9F-49B8-AA35-DBAF074CAB9F}" srcOrd="0" destOrd="0" presId="urn:microsoft.com/office/officeart/2005/8/layout/default"/>
    <dgm:cxn modelId="{A6DD11B7-FC56-4D9B-BA3C-367BBC23799A}" srcId="{7E1F0C47-BEC1-4C00-9CA5-5E9E946EFFF2}" destId="{179494D5-D87C-4690-A8EB-E884B4D3D3B0}" srcOrd="0" destOrd="0" parTransId="{767A3880-70D8-48B8-8BEC-B5FDB8381176}" sibTransId="{6EA9E9E6-4650-46FC-B13A-62A69CA2D388}"/>
    <dgm:cxn modelId="{843D43BC-CBAA-496E-97C6-2FBA848231FD}" type="presOf" srcId="{7E1F0C47-BEC1-4C00-9CA5-5E9E946EFFF2}" destId="{4F4E2C02-9956-4ECC-955A-5CDD28C76483}" srcOrd="0" destOrd="0" presId="urn:microsoft.com/office/officeart/2005/8/layout/default"/>
    <dgm:cxn modelId="{AAC9E8BF-DF60-47AA-96B2-51C023D107A8}" type="presOf" srcId="{179494D5-D87C-4690-A8EB-E884B4D3D3B0}" destId="{4F4E2C02-9956-4ECC-955A-5CDD28C76483}" srcOrd="0" destOrd="1" presId="urn:microsoft.com/office/officeart/2005/8/layout/default"/>
    <dgm:cxn modelId="{5571F4BF-8E84-4286-AE06-7383203727E7}" type="presOf" srcId="{DC332D3F-2F2E-4E22-BD05-930149939AE4}" destId="{E1CB95E3-6FEC-4409-B335-BEB259A9AABC}" srcOrd="0" destOrd="0" presId="urn:microsoft.com/office/officeart/2005/8/layout/default"/>
    <dgm:cxn modelId="{014303C3-6B05-4CD3-8F7B-523D5AB43B50}" srcId="{76C4549A-D1FB-4B5B-B2F9-30EB11BB9A8A}" destId="{B013C288-3232-433B-92FB-5F31AAAAB8E4}" srcOrd="8" destOrd="0" parTransId="{6E66DDCD-AF76-4161-8888-6C55A7AA2943}" sibTransId="{00A05FC5-5D8D-4486-826A-E090F2550B21}"/>
    <dgm:cxn modelId="{54326EC8-1DD8-400D-8949-365BAF2F9675}" type="presOf" srcId="{69529F41-6670-441B-811D-A5D0F45684A3}" destId="{6517FA9A-7015-4AD7-862C-AA41F3CF70DD}" srcOrd="0" destOrd="0" presId="urn:microsoft.com/office/officeart/2005/8/layout/default"/>
    <dgm:cxn modelId="{69BE87C9-409F-4A33-84F4-C61D50C0D31C}" srcId="{76C4549A-D1FB-4B5B-B2F9-30EB11BB9A8A}" destId="{C2B56766-46A0-4A72-AAA8-A1B2BA843EAB}" srcOrd="10" destOrd="0" parTransId="{3B7891B7-9CEA-473F-ACED-EFCDCFB0EDFB}" sibTransId="{757BFCA5-9882-47BC-88B4-4A74F19631D9}"/>
    <dgm:cxn modelId="{E3616AD4-A72F-4ECF-9B07-AE4333385D93}" type="presOf" srcId="{DA245A8B-A0F2-4CEC-85F4-43FD536B909F}" destId="{3AA30D85-6B85-4550-A911-2481419F38EC}" srcOrd="0" destOrd="0" presId="urn:microsoft.com/office/officeart/2005/8/layout/default"/>
    <dgm:cxn modelId="{D93AF6E0-F4B4-4F7C-8D4D-28C4F4956E6B}" srcId="{76C4549A-D1FB-4B5B-B2F9-30EB11BB9A8A}" destId="{1437D950-6A28-45A5-83CC-C3A2BCD3EB13}" srcOrd="0" destOrd="0" parTransId="{679CC45A-C4BA-4FDE-AA39-CD82B387DDDF}" sibTransId="{26375C03-46CE-469E-B349-E37E44566856}"/>
    <dgm:cxn modelId="{A0E37CE5-AB9E-4BB7-A8DD-521F190351FD}" srcId="{76C4549A-D1FB-4B5B-B2F9-30EB11BB9A8A}" destId="{F2ED8F8C-BBCA-49B4-ABBF-1E0C665F0E15}" srcOrd="11" destOrd="0" parTransId="{99BCE0D3-C42B-4DA9-B3D0-B641DB608173}" sibTransId="{3117B981-E498-4B19-B16A-99E778A6DE66}"/>
    <dgm:cxn modelId="{82472FE8-E0ED-4B60-A343-D23EC42B5569}" srcId="{76C4549A-D1FB-4B5B-B2F9-30EB11BB9A8A}" destId="{E43A9BBB-2E4B-479D-AF93-BB3F8D86DE92}" srcOrd="15" destOrd="0" parTransId="{61B94A39-1C88-4E95-BE6A-70EAD15FEA93}" sibTransId="{EB2363F9-3AA2-4934-8975-8B367118AEE4}"/>
    <dgm:cxn modelId="{D5D568E8-E99C-4C4E-8B1C-04E01C59E0F5}" type="presOf" srcId="{E33563B7-A866-482B-B361-D80A78862BE8}" destId="{5A062672-93AB-4791-B037-8191D59D20FF}" srcOrd="0" destOrd="0" presId="urn:microsoft.com/office/officeart/2005/8/layout/default"/>
    <dgm:cxn modelId="{5E79B7ED-76F3-4398-BA28-B7A4F866115F}" type="presOf" srcId="{E43A9BBB-2E4B-479D-AF93-BB3F8D86DE92}" destId="{C70E647D-628A-4F55-8BFF-AF0598AD37C0}" srcOrd="0" destOrd="0" presId="urn:microsoft.com/office/officeart/2005/8/layout/default"/>
    <dgm:cxn modelId="{23B93AF9-BF6E-4C98-98A2-F9D1F658418D}" srcId="{76C4549A-D1FB-4B5B-B2F9-30EB11BB9A8A}" destId="{E33563B7-A866-482B-B361-D80A78862BE8}" srcOrd="19" destOrd="0" parTransId="{B9BE3D15-4CAB-4511-BB5C-194B4F0371F7}" sibTransId="{B7C39DB4-8181-406F-A1C3-D9E60E35C4D7}"/>
    <dgm:cxn modelId="{C28EF2FF-FBD3-4611-9277-4DB3390DA2BB}" srcId="{76C4549A-D1FB-4B5B-B2F9-30EB11BB9A8A}" destId="{F23DEFDF-387E-4A70-A276-7CC8CE4C436C}" srcOrd="18" destOrd="0" parTransId="{D1863D08-E8E3-4FAC-9D3F-8C7E4CCCA0CB}" sibTransId="{BA068762-9AB6-423B-B85F-25E636F36CA8}"/>
    <dgm:cxn modelId="{69FD25F3-1A90-4989-ACD8-49463147030F}" type="presParOf" srcId="{ED4C0257-0C7E-43F1-A962-2B6C9F2E6BF5}" destId="{45CA3E42-5D82-4A1A-A7A6-5CD08163EB3B}" srcOrd="0" destOrd="0" presId="urn:microsoft.com/office/officeart/2005/8/layout/default"/>
    <dgm:cxn modelId="{F9D6B217-6B3F-4487-B35C-DCF110F707AD}" type="presParOf" srcId="{ED4C0257-0C7E-43F1-A962-2B6C9F2E6BF5}" destId="{CDB45A47-6693-4136-BF68-CFBDD8EC5087}" srcOrd="1" destOrd="0" presId="urn:microsoft.com/office/officeart/2005/8/layout/default"/>
    <dgm:cxn modelId="{DC04DC7B-6E62-4B6B-8F5A-68615D2B41AD}" type="presParOf" srcId="{ED4C0257-0C7E-43F1-A962-2B6C9F2E6BF5}" destId="{371C059D-28DC-4116-8D68-E1CF8B491B74}" srcOrd="2" destOrd="0" presId="urn:microsoft.com/office/officeart/2005/8/layout/default"/>
    <dgm:cxn modelId="{7421FB69-0D9C-4AA3-A47D-E5F973EE5E82}" type="presParOf" srcId="{ED4C0257-0C7E-43F1-A962-2B6C9F2E6BF5}" destId="{38772D79-07DC-41F1-9843-558A59AF3620}" srcOrd="3" destOrd="0" presId="urn:microsoft.com/office/officeart/2005/8/layout/default"/>
    <dgm:cxn modelId="{C7E26929-CE21-411A-AD21-472535D90D75}" type="presParOf" srcId="{ED4C0257-0C7E-43F1-A962-2B6C9F2E6BF5}" destId="{C0F87BFA-318C-4D5C-9417-904EC909F59A}" srcOrd="4" destOrd="0" presId="urn:microsoft.com/office/officeart/2005/8/layout/default"/>
    <dgm:cxn modelId="{3269266D-D000-412E-BAFE-5AC660FFE3F4}" type="presParOf" srcId="{ED4C0257-0C7E-43F1-A962-2B6C9F2E6BF5}" destId="{78BBDCCA-3B44-4D32-9E39-42125DBD2A50}" srcOrd="5" destOrd="0" presId="urn:microsoft.com/office/officeart/2005/8/layout/default"/>
    <dgm:cxn modelId="{310D94AD-51A8-4448-A002-386B419230CA}" type="presParOf" srcId="{ED4C0257-0C7E-43F1-A962-2B6C9F2E6BF5}" destId="{E1CB95E3-6FEC-4409-B335-BEB259A9AABC}" srcOrd="6" destOrd="0" presId="urn:microsoft.com/office/officeart/2005/8/layout/default"/>
    <dgm:cxn modelId="{A0C51BE2-7122-4778-B809-EE31FFADD89B}" type="presParOf" srcId="{ED4C0257-0C7E-43F1-A962-2B6C9F2E6BF5}" destId="{BFE9EABB-ADE2-4850-BABB-C4FB5C41BD96}" srcOrd="7" destOrd="0" presId="urn:microsoft.com/office/officeart/2005/8/layout/default"/>
    <dgm:cxn modelId="{F08BB44C-3310-4A65-B148-356FF3281698}" type="presParOf" srcId="{ED4C0257-0C7E-43F1-A962-2B6C9F2E6BF5}" destId="{6517FA9A-7015-4AD7-862C-AA41F3CF70DD}" srcOrd="8" destOrd="0" presId="urn:microsoft.com/office/officeart/2005/8/layout/default"/>
    <dgm:cxn modelId="{9BBE364A-F869-4CE2-BCFF-A68C9BE95B10}" type="presParOf" srcId="{ED4C0257-0C7E-43F1-A962-2B6C9F2E6BF5}" destId="{84C0D082-4576-4007-B9B0-C33E117F4B97}" srcOrd="9" destOrd="0" presId="urn:microsoft.com/office/officeart/2005/8/layout/default"/>
    <dgm:cxn modelId="{DD39CA94-4DF1-4FFA-A65A-D6F4E1B99E84}" type="presParOf" srcId="{ED4C0257-0C7E-43F1-A962-2B6C9F2E6BF5}" destId="{C3944D1D-5E9F-49B8-AA35-DBAF074CAB9F}" srcOrd="10" destOrd="0" presId="urn:microsoft.com/office/officeart/2005/8/layout/default"/>
    <dgm:cxn modelId="{E17F28BB-5759-4DBD-AA5F-3F8BAC9CCC5A}" type="presParOf" srcId="{ED4C0257-0C7E-43F1-A962-2B6C9F2E6BF5}" destId="{CA65925A-7F61-4B8A-B60A-6326EB75A5BB}" srcOrd="11" destOrd="0" presId="urn:microsoft.com/office/officeart/2005/8/layout/default"/>
    <dgm:cxn modelId="{44D29780-EEC1-4DE3-BAF1-440757092203}" type="presParOf" srcId="{ED4C0257-0C7E-43F1-A962-2B6C9F2E6BF5}" destId="{4F955456-479B-487E-992B-DC0E55EF395B}" srcOrd="12" destOrd="0" presId="urn:microsoft.com/office/officeart/2005/8/layout/default"/>
    <dgm:cxn modelId="{C65F07E2-9865-403B-A187-F9B0A967B03B}" type="presParOf" srcId="{ED4C0257-0C7E-43F1-A962-2B6C9F2E6BF5}" destId="{47DF09B7-0FB2-4AAE-9CF7-0493F0455C3E}" srcOrd="13" destOrd="0" presId="urn:microsoft.com/office/officeart/2005/8/layout/default"/>
    <dgm:cxn modelId="{06A12242-1BDF-4519-90AC-7D9A7118ED71}" type="presParOf" srcId="{ED4C0257-0C7E-43F1-A962-2B6C9F2E6BF5}" destId="{6D7F7F44-DF1B-410E-9263-957EEF649ADF}" srcOrd="14" destOrd="0" presId="urn:microsoft.com/office/officeart/2005/8/layout/default"/>
    <dgm:cxn modelId="{2E6007B6-5093-4F17-879A-1E55730C508B}" type="presParOf" srcId="{ED4C0257-0C7E-43F1-A962-2B6C9F2E6BF5}" destId="{3A451D0F-CBA7-4E96-84DF-9AA3B7A2367D}" srcOrd="15" destOrd="0" presId="urn:microsoft.com/office/officeart/2005/8/layout/default"/>
    <dgm:cxn modelId="{4353AB8C-7718-4CBF-A53F-F9627F46BFA8}" type="presParOf" srcId="{ED4C0257-0C7E-43F1-A962-2B6C9F2E6BF5}" destId="{72C8F87B-8A27-40DB-99FD-78EC43021AC3}" srcOrd="16" destOrd="0" presId="urn:microsoft.com/office/officeart/2005/8/layout/default"/>
    <dgm:cxn modelId="{5EFA5DF7-D982-407D-A3C0-C22D0BC4B507}" type="presParOf" srcId="{ED4C0257-0C7E-43F1-A962-2B6C9F2E6BF5}" destId="{C21A5107-4FCB-45A7-8750-B097FC35BDC8}" srcOrd="17" destOrd="0" presId="urn:microsoft.com/office/officeart/2005/8/layout/default"/>
    <dgm:cxn modelId="{1A73075B-FA71-49F9-8EEC-C1A3C7D2522F}" type="presParOf" srcId="{ED4C0257-0C7E-43F1-A962-2B6C9F2E6BF5}" destId="{69F48AB8-3027-4BC0-A713-36082DBB6E99}" srcOrd="18" destOrd="0" presId="urn:microsoft.com/office/officeart/2005/8/layout/default"/>
    <dgm:cxn modelId="{9BB66AA7-A09E-4A32-BF5A-37AF8632ABD3}" type="presParOf" srcId="{ED4C0257-0C7E-43F1-A962-2B6C9F2E6BF5}" destId="{0B9E3CE9-759F-41CF-BD77-3AF0B9D356D0}" srcOrd="19" destOrd="0" presId="urn:microsoft.com/office/officeart/2005/8/layout/default"/>
    <dgm:cxn modelId="{624D633B-3B22-45A3-9366-D5610E4C222E}" type="presParOf" srcId="{ED4C0257-0C7E-43F1-A962-2B6C9F2E6BF5}" destId="{C5EFB122-D902-4EB6-85D8-E461D9A028C6}" srcOrd="20" destOrd="0" presId="urn:microsoft.com/office/officeart/2005/8/layout/default"/>
    <dgm:cxn modelId="{F23C9BBF-283E-4135-9679-065379E2C267}" type="presParOf" srcId="{ED4C0257-0C7E-43F1-A962-2B6C9F2E6BF5}" destId="{B2284048-6820-4CA1-BBBC-2100968399F2}" srcOrd="21" destOrd="0" presId="urn:microsoft.com/office/officeart/2005/8/layout/default"/>
    <dgm:cxn modelId="{76AF4049-94E4-4D58-AB29-AEA0BE452FE0}" type="presParOf" srcId="{ED4C0257-0C7E-43F1-A962-2B6C9F2E6BF5}" destId="{169B4F0A-9C48-4979-AC86-3224DEDB90B8}" srcOrd="22" destOrd="0" presId="urn:microsoft.com/office/officeart/2005/8/layout/default"/>
    <dgm:cxn modelId="{FA587BCE-5514-494C-B4B3-E90AB17BDECF}" type="presParOf" srcId="{ED4C0257-0C7E-43F1-A962-2B6C9F2E6BF5}" destId="{FBBED468-0279-4777-9028-36CEC2A3A9D1}" srcOrd="23" destOrd="0" presId="urn:microsoft.com/office/officeart/2005/8/layout/default"/>
    <dgm:cxn modelId="{6E5FA9C2-427D-4A3C-9961-BB19C4EAA903}" type="presParOf" srcId="{ED4C0257-0C7E-43F1-A962-2B6C9F2E6BF5}" destId="{1952E653-D53A-408E-B4AA-DD5598B876CD}" srcOrd="24" destOrd="0" presId="urn:microsoft.com/office/officeart/2005/8/layout/default"/>
    <dgm:cxn modelId="{F18D8351-BB5C-44EE-A1F3-966A3B676D01}" type="presParOf" srcId="{ED4C0257-0C7E-43F1-A962-2B6C9F2E6BF5}" destId="{19D0ACCF-46B5-4786-B6B7-B95648E8BA7C}" srcOrd="25" destOrd="0" presId="urn:microsoft.com/office/officeart/2005/8/layout/default"/>
    <dgm:cxn modelId="{46EDA412-CE30-4C5A-A44A-F71038FF080F}" type="presParOf" srcId="{ED4C0257-0C7E-43F1-A962-2B6C9F2E6BF5}" destId="{3AA30D85-6B85-4550-A911-2481419F38EC}" srcOrd="26" destOrd="0" presId="urn:microsoft.com/office/officeart/2005/8/layout/default"/>
    <dgm:cxn modelId="{9BEE9ED4-3CC9-4E19-A633-13B4A1835711}" type="presParOf" srcId="{ED4C0257-0C7E-43F1-A962-2B6C9F2E6BF5}" destId="{A7C73D61-87E3-4A9B-ADB3-13A0366EFF69}" srcOrd="27" destOrd="0" presId="urn:microsoft.com/office/officeart/2005/8/layout/default"/>
    <dgm:cxn modelId="{DC0E0850-9827-4B62-A4F7-83CE731B3A47}" type="presParOf" srcId="{ED4C0257-0C7E-43F1-A962-2B6C9F2E6BF5}" destId="{1EC56E60-67F2-4163-8E2E-F257D158D77A}" srcOrd="28" destOrd="0" presId="urn:microsoft.com/office/officeart/2005/8/layout/default"/>
    <dgm:cxn modelId="{41A6C73C-165B-4F07-8570-13E5E7BC9720}" type="presParOf" srcId="{ED4C0257-0C7E-43F1-A962-2B6C9F2E6BF5}" destId="{C635781F-60C8-442D-BF67-65178B893CE9}" srcOrd="29" destOrd="0" presId="urn:microsoft.com/office/officeart/2005/8/layout/default"/>
    <dgm:cxn modelId="{55533CB6-9097-467A-9392-1771711145ED}" type="presParOf" srcId="{ED4C0257-0C7E-43F1-A962-2B6C9F2E6BF5}" destId="{C70E647D-628A-4F55-8BFF-AF0598AD37C0}" srcOrd="30" destOrd="0" presId="urn:microsoft.com/office/officeart/2005/8/layout/default"/>
    <dgm:cxn modelId="{0E0EAF3A-50AA-45D6-897A-FA81E9324697}" type="presParOf" srcId="{ED4C0257-0C7E-43F1-A962-2B6C9F2E6BF5}" destId="{151C0153-F31F-483A-81A7-A05777FA481E}" srcOrd="31" destOrd="0" presId="urn:microsoft.com/office/officeart/2005/8/layout/default"/>
    <dgm:cxn modelId="{804B5810-6031-45A8-93F3-A1BD0DB252BE}" type="presParOf" srcId="{ED4C0257-0C7E-43F1-A962-2B6C9F2E6BF5}" destId="{D2613BBD-71BA-4503-A90A-CF5E9144072E}" srcOrd="32" destOrd="0" presId="urn:microsoft.com/office/officeart/2005/8/layout/default"/>
    <dgm:cxn modelId="{1200B99E-EC23-4861-9346-95A0F46A7488}" type="presParOf" srcId="{ED4C0257-0C7E-43F1-A962-2B6C9F2E6BF5}" destId="{F71D4389-FE03-4B3F-B19C-9326545220C8}" srcOrd="33" destOrd="0" presId="urn:microsoft.com/office/officeart/2005/8/layout/default"/>
    <dgm:cxn modelId="{9DDC19EB-A4C5-4AC3-80F4-64E7027C3324}" type="presParOf" srcId="{ED4C0257-0C7E-43F1-A962-2B6C9F2E6BF5}" destId="{4F4E2C02-9956-4ECC-955A-5CDD28C76483}" srcOrd="34" destOrd="0" presId="urn:microsoft.com/office/officeart/2005/8/layout/default"/>
    <dgm:cxn modelId="{FBF6B32B-1C12-49A0-A62D-90455469D79B}" type="presParOf" srcId="{ED4C0257-0C7E-43F1-A962-2B6C9F2E6BF5}" destId="{FEED546E-1792-4D59-829E-736309671A67}" srcOrd="35" destOrd="0" presId="urn:microsoft.com/office/officeart/2005/8/layout/default"/>
    <dgm:cxn modelId="{71E92A21-633E-49C8-A47A-137AED92E04C}" type="presParOf" srcId="{ED4C0257-0C7E-43F1-A962-2B6C9F2E6BF5}" destId="{F1FD1DE7-03D6-4135-9C8F-3D728AB046F0}" srcOrd="36" destOrd="0" presId="urn:microsoft.com/office/officeart/2005/8/layout/default"/>
    <dgm:cxn modelId="{EC00AAD5-0C5E-408D-B7E4-35750C908FE1}" type="presParOf" srcId="{ED4C0257-0C7E-43F1-A962-2B6C9F2E6BF5}" destId="{29D129B6-3136-4739-BA25-CDDB504AEBE3}" srcOrd="37" destOrd="0" presId="urn:microsoft.com/office/officeart/2005/8/layout/default"/>
    <dgm:cxn modelId="{34F6511E-2772-4D6C-91E3-25D58296D168}" type="presParOf" srcId="{ED4C0257-0C7E-43F1-A962-2B6C9F2E6BF5}" destId="{5A062672-93AB-4791-B037-8191D59D20FF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C4549A-D1FB-4B5B-B2F9-30EB11BB9A8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37D950-6A28-45A5-83CC-C3A2BCD3EB13}">
      <dgm:prSet/>
      <dgm:spPr/>
      <dgm:t>
        <a:bodyPr/>
        <a:lstStyle/>
        <a:p>
          <a:r>
            <a:rPr lang="fr-FR" baseline="0" dirty="0"/>
            <a:t>Partage d'enregistrements</a:t>
          </a:r>
          <a:endParaRPr lang="fr-FR" dirty="0"/>
        </a:p>
      </dgm:t>
    </dgm:pt>
    <dgm:pt modelId="{679CC45A-C4BA-4FDE-AA39-CD82B387DDDF}" type="parTrans" cxnId="{D93AF6E0-F4B4-4F7C-8D4D-28C4F4956E6B}">
      <dgm:prSet/>
      <dgm:spPr/>
      <dgm:t>
        <a:bodyPr/>
        <a:lstStyle/>
        <a:p>
          <a:endParaRPr lang="fr-FR"/>
        </a:p>
      </dgm:t>
    </dgm:pt>
    <dgm:pt modelId="{26375C03-46CE-469E-B349-E37E44566856}" type="sibTrans" cxnId="{D93AF6E0-F4B4-4F7C-8D4D-28C4F4956E6B}">
      <dgm:prSet/>
      <dgm:spPr/>
      <dgm:t>
        <a:bodyPr/>
        <a:lstStyle/>
        <a:p>
          <a:endParaRPr lang="fr-FR"/>
        </a:p>
      </dgm:t>
    </dgm:pt>
    <dgm:pt modelId="{52C3F274-B392-43D8-821C-463B08B5A20C}">
      <dgm:prSet/>
      <dgm:spPr/>
      <dgm:t>
        <a:bodyPr/>
        <a:lstStyle/>
        <a:p>
          <a:r>
            <a:rPr lang="fr-FR" baseline="0" dirty="0"/>
            <a:t>Equipe D’accès</a:t>
          </a:r>
          <a:endParaRPr lang="fr-FR" dirty="0"/>
        </a:p>
      </dgm:t>
    </dgm:pt>
    <dgm:pt modelId="{A4654EA1-AF85-4C61-AFB0-073B16A5CFA6}" type="parTrans" cxnId="{9B86379C-25E1-4EE0-A843-EAF8A8057918}">
      <dgm:prSet/>
      <dgm:spPr/>
      <dgm:t>
        <a:bodyPr/>
        <a:lstStyle/>
        <a:p>
          <a:endParaRPr lang="fr-FR"/>
        </a:p>
      </dgm:t>
    </dgm:pt>
    <dgm:pt modelId="{5506CA1D-ABFE-4BDC-B554-99E35CC3482A}" type="sibTrans" cxnId="{9B86379C-25E1-4EE0-A843-EAF8A8057918}">
      <dgm:prSet/>
      <dgm:spPr/>
      <dgm:t>
        <a:bodyPr/>
        <a:lstStyle/>
        <a:p>
          <a:endParaRPr lang="fr-FR"/>
        </a:p>
      </dgm:t>
    </dgm:pt>
    <dgm:pt modelId="{19F3CF7C-68F3-49FC-A1D5-2E4C3CCCEFE0}">
      <dgm:prSet/>
      <dgm:spPr/>
      <dgm:t>
        <a:bodyPr/>
        <a:lstStyle/>
        <a:p>
          <a:r>
            <a:rPr lang="fr-FR" baseline="0" dirty="0"/>
            <a:t>Equipe Synchronisé avec Azure Active Directory</a:t>
          </a:r>
          <a:endParaRPr lang="fr-FR" dirty="0"/>
        </a:p>
      </dgm:t>
    </dgm:pt>
    <dgm:pt modelId="{F5F8F78F-33A6-42FD-8EE2-7C28C2BE33FA}" type="parTrans" cxnId="{DA0B516F-CEDD-4DED-AA29-5ECE7E846CAB}">
      <dgm:prSet/>
      <dgm:spPr/>
      <dgm:t>
        <a:bodyPr/>
        <a:lstStyle/>
        <a:p>
          <a:endParaRPr lang="fr-FR"/>
        </a:p>
      </dgm:t>
    </dgm:pt>
    <dgm:pt modelId="{C70B9EAD-2C2D-4E1F-B45A-131EB8A4726E}" type="sibTrans" cxnId="{DA0B516F-CEDD-4DED-AA29-5ECE7E846CAB}">
      <dgm:prSet/>
      <dgm:spPr/>
      <dgm:t>
        <a:bodyPr/>
        <a:lstStyle/>
        <a:p>
          <a:endParaRPr lang="fr-FR"/>
        </a:p>
      </dgm:t>
    </dgm:pt>
    <dgm:pt modelId="{BD6BBA77-EC06-4055-8D47-0D4A416A840C}">
      <dgm:prSet/>
      <dgm:spPr/>
      <dgm:t>
        <a:bodyPr/>
        <a:lstStyle/>
        <a:p>
          <a:r>
            <a:rPr lang="fr-FR" baseline="0" dirty="0"/>
            <a:t>Hiérarchie de personne</a:t>
          </a:r>
          <a:endParaRPr lang="fr-FR" dirty="0"/>
        </a:p>
      </dgm:t>
    </dgm:pt>
    <dgm:pt modelId="{57CE5C50-581A-4C77-8A87-924919684E00}" type="parTrans" cxnId="{EFC5748F-95C8-4AF6-8E22-5EFED72E761A}">
      <dgm:prSet/>
      <dgm:spPr/>
      <dgm:t>
        <a:bodyPr/>
        <a:lstStyle/>
        <a:p>
          <a:endParaRPr lang="fr-FR"/>
        </a:p>
      </dgm:t>
    </dgm:pt>
    <dgm:pt modelId="{30ACE888-E6E1-433C-90CA-0D54FC86D5FF}" type="sibTrans" cxnId="{EFC5748F-95C8-4AF6-8E22-5EFED72E761A}">
      <dgm:prSet/>
      <dgm:spPr/>
      <dgm:t>
        <a:bodyPr/>
        <a:lstStyle/>
        <a:p>
          <a:endParaRPr lang="fr-FR"/>
        </a:p>
      </dgm:t>
    </dgm:pt>
    <dgm:pt modelId="{3CCD9CDD-BDF5-48D3-8BD4-ED46DD2F87FC}">
      <dgm:prSet/>
      <dgm:spPr/>
      <dgm:t>
        <a:bodyPr/>
        <a:lstStyle/>
        <a:p>
          <a:r>
            <a:rPr lang="fr-FR" baseline="0" dirty="0"/>
            <a:t>Position / Poste</a:t>
          </a:r>
          <a:endParaRPr lang="fr-FR" dirty="0"/>
        </a:p>
      </dgm:t>
    </dgm:pt>
    <dgm:pt modelId="{2D6D61A0-83C4-4484-8819-0FA68B7E85C7}" type="parTrans" cxnId="{EC4D24A5-0138-4C55-A25F-E730206370A2}">
      <dgm:prSet/>
      <dgm:spPr/>
      <dgm:t>
        <a:bodyPr/>
        <a:lstStyle/>
        <a:p>
          <a:endParaRPr lang="fr-FR"/>
        </a:p>
      </dgm:t>
    </dgm:pt>
    <dgm:pt modelId="{AB205F2B-8108-4337-91C8-D9DBE1283DAD}" type="sibTrans" cxnId="{EC4D24A5-0138-4C55-A25F-E730206370A2}">
      <dgm:prSet/>
      <dgm:spPr/>
      <dgm:t>
        <a:bodyPr/>
        <a:lstStyle/>
        <a:p>
          <a:endParaRPr lang="fr-FR"/>
        </a:p>
      </dgm:t>
    </dgm:pt>
    <dgm:pt modelId="{C2B56766-46A0-4A72-AAA8-A1B2BA843EAB}">
      <dgm:prSet/>
      <dgm:spPr/>
      <dgm:t>
        <a:bodyPr/>
        <a:lstStyle/>
        <a:p>
          <a:r>
            <a:rPr lang="fr-FR" baseline="0" dirty="0"/>
            <a:t>Au niveau du champ</a:t>
          </a:r>
          <a:endParaRPr lang="fr-FR" dirty="0"/>
        </a:p>
      </dgm:t>
    </dgm:pt>
    <dgm:pt modelId="{3B7891B7-9CEA-473F-ACED-EFCDCFB0EDFB}" type="parTrans" cxnId="{69BE87C9-409F-4A33-84F4-C61D50C0D31C}">
      <dgm:prSet/>
      <dgm:spPr/>
      <dgm:t>
        <a:bodyPr/>
        <a:lstStyle/>
        <a:p>
          <a:endParaRPr lang="fr-FR"/>
        </a:p>
      </dgm:t>
    </dgm:pt>
    <dgm:pt modelId="{757BFCA5-9882-47BC-88B4-4A74F19631D9}" type="sibTrans" cxnId="{69BE87C9-409F-4A33-84F4-C61D50C0D31C}">
      <dgm:prSet/>
      <dgm:spPr/>
      <dgm:t>
        <a:bodyPr/>
        <a:lstStyle/>
        <a:p>
          <a:endParaRPr lang="fr-FR"/>
        </a:p>
      </dgm:t>
    </dgm:pt>
    <dgm:pt modelId="{F2ED8F8C-BBCA-49B4-ABBF-1E0C665F0E15}">
      <dgm:prSet/>
      <dgm:spPr/>
      <dgm:t>
        <a:bodyPr/>
        <a:lstStyle/>
        <a:p>
          <a:r>
            <a:rPr lang="fr-FR" dirty="0"/>
            <a:t>Relations</a:t>
          </a:r>
        </a:p>
      </dgm:t>
    </dgm:pt>
    <dgm:pt modelId="{99BCE0D3-C42B-4DA9-B3D0-B641DB608173}" type="parTrans" cxnId="{A0E37CE5-AB9E-4BB7-A8DD-521F190351FD}">
      <dgm:prSet/>
      <dgm:spPr/>
      <dgm:t>
        <a:bodyPr/>
        <a:lstStyle/>
        <a:p>
          <a:endParaRPr lang="fr-FR"/>
        </a:p>
      </dgm:t>
    </dgm:pt>
    <dgm:pt modelId="{3117B981-E498-4B19-B16A-99E778A6DE66}" type="sibTrans" cxnId="{A0E37CE5-AB9E-4BB7-A8DD-521F190351FD}">
      <dgm:prSet/>
      <dgm:spPr/>
      <dgm:t>
        <a:bodyPr/>
        <a:lstStyle/>
        <a:p>
          <a:endParaRPr lang="fr-FR"/>
        </a:p>
      </dgm:t>
    </dgm:pt>
    <dgm:pt modelId="{35846425-1667-40F2-B6BD-58087334A760}">
      <dgm:prSet/>
      <dgm:spPr/>
      <dgm:t>
        <a:bodyPr/>
        <a:lstStyle/>
        <a:p>
          <a:r>
            <a:rPr lang="fr-FR" dirty="0"/>
            <a:t>Rôle de sécurité</a:t>
          </a:r>
        </a:p>
      </dgm:t>
    </dgm:pt>
    <dgm:pt modelId="{B16E1890-DB70-4C40-8CBC-0BF60D1CA1D0}" type="parTrans" cxnId="{209066A5-970C-4B91-BE2A-63B66531C988}">
      <dgm:prSet/>
      <dgm:spPr/>
      <dgm:t>
        <a:bodyPr/>
        <a:lstStyle/>
        <a:p>
          <a:endParaRPr lang="fr-FR"/>
        </a:p>
      </dgm:t>
    </dgm:pt>
    <dgm:pt modelId="{5859BA89-FDD2-432B-8C37-B5CED5DF05B1}" type="sibTrans" cxnId="{209066A5-970C-4B91-BE2A-63B66531C988}">
      <dgm:prSet/>
      <dgm:spPr/>
      <dgm:t>
        <a:bodyPr/>
        <a:lstStyle/>
        <a:p>
          <a:endParaRPr lang="fr-FR"/>
        </a:p>
      </dgm:t>
    </dgm:pt>
    <dgm:pt modelId="{E43A9BBB-2E4B-479D-AF93-BB3F8D86DE92}">
      <dgm:prSet/>
      <dgm:spPr/>
      <dgm:t>
        <a:bodyPr/>
        <a:lstStyle/>
        <a:p>
          <a:r>
            <a:rPr lang="fr-FR" dirty="0"/>
            <a:t>Division</a:t>
          </a:r>
        </a:p>
      </dgm:t>
    </dgm:pt>
    <dgm:pt modelId="{61B94A39-1C88-4E95-BE6A-70EAD15FEA93}" type="parTrans" cxnId="{82472FE8-E0ED-4B60-A343-D23EC42B5569}">
      <dgm:prSet/>
      <dgm:spPr/>
      <dgm:t>
        <a:bodyPr/>
        <a:lstStyle/>
        <a:p>
          <a:endParaRPr lang="fr-FR"/>
        </a:p>
      </dgm:t>
    </dgm:pt>
    <dgm:pt modelId="{EB2363F9-3AA2-4934-8975-8B367118AEE4}" type="sibTrans" cxnId="{82472FE8-E0ED-4B60-A343-D23EC42B5569}">
      <dgm:prSet/>
      <dgm:spPr/>
      <dgm:t>
        <a:bodyPr/>
        <a:lstStyle/>
        <a:p>
          <a:endParaRPr lang="fr-FR"/>
        </a:p>
      </dgm:t>
    </dgm:pt>
    <dgm:pt modelId="{0C04DC24-7F45-4511-871A-E33E96896417}">
      <dgm:prSet/>
      <dgm:spPr/>
      <dgm:t>
        <a:bodyPr/>
        <a:lstStyle/>
        <a:p>
          <a:r>
            <a:rPr lang="fr-FR" dirty="0"/>
            <a:t>Organisation</a:t>
          </a:r>
        </a:p>
      </dgm:t>
    </dgm:pt>
    <dgm:pt modelId="{ED466F41-13BC-4E22-B2F3-46FF36FEDA8D}" type="parTrans" cxnId="{4633D387-8FFD-4CBE-BDE7-E7A08D75757D}">
      <dgm:prSet/>
      <dgm:spPr/>
      <dgm:t>
        <a:bodyPr/>
        <a:lstStyle/>
        <a:p>
          <a:endParaRPr lang="fr-FR"/>
        </a:p>
      </dgm:t>
    </dgm:pt>
    <dgm:pt modelId="{36C938C8-C9DA-450F-A34C-54076FC6A95A}" type="sibTrans" cxnId="{4633D387-8FFD-4CBE-BDE7-E7A08D75757D}">
      <dgm:prSet/>
      <dgm:spPr/>
      <dgm:t>
        <a:bodyPr/>
        <a:lstStyle/>
        <a:p>
          <a:endParaRPr lang="fr-FR"/>
        </a:p>
      </dgm:t>
    </dgm:pt>
    <dgm:pt modelId="{7E1F0C47-BEC1-4C00-9CA5-5E9E946EFFF2}">
      <dgm:prSet/>
      <dgm:spPr/>
      <dgm:t>
        <a:bodyPr/>
        <a:lstStyle/>
        <a:p>
          <a:r>
            <a:rPr lang="fr-FR" dirty="0"/>
            <a:t>Activités</a:t>
          </a:r>
        </a:p>
      </dgm:t>
    </dgm:pt>
    <dgm:pt modelId="{972D5EA5-F251-4351-B71F-84E69B2AA88A}" type="parTrans" cxnId="{0750936B-7DD5-4735-9986-9B3058047EAD}">
      <dgm:prSet/>
      <dgm:spPr/>
      <dgm:t>
        <a:bodyPr/>
        <a:lstStyle/>
        <a:p>
          <a:endParaRPr lang="fr-FR"/>
        </a:p>
      </dgm:t>
    </dgm:pt>
    <dgm:pt modelId="{92FDC411-F38D-495B-B6D7-3C563FB44C69}" type="sibTrans" cxnId="{0750936B-7DD5-4735-9986-9B3058047EAD}">
      <dgm:prSet/>
      <dgm:spPr/>
      <dgm:t>
        <a:bodyPr/>
        <a:lstStyle/>
        <a:p>
          <a:endParaRPr lang="fr-FR"/>
        </a:p>
      </dgm:t>
    </dgm:pt>
    <dgm:pt modelId="{B7216ED2-4AF3-4D3B-831E-E0566AF68886}">
      <dgm:prSet/>
      <dgm:spPr/>
      <dgm:t>
        <a:bodyPr/>
        <a:lstStyle/>
        <a:p>
          <a:r>
            <a:rPr lang="fr-FR" dirty="0"/>
            <a:t>Partage d’équipe d’accès</a:t>
          </a:r>
        </a:p>
      </dgm:t>
    </dgm:pt>
    <dgm:pt modelId="{AD40FF30-0AAE-49FB-B372-5F655266002C}" type="parTrans" cxnId="{C4CE094D-48D1-4597-B43F-0B0657E242D6}">
      <dgm:prSet/>
      <dgm:spPr/>
      <dgm:t>
        <a:bodyPr/>
        <a:lstStyle/>
        <a:p>
          <a:endParaRPr lang="fr-FR"/>
        </a:p>
      </dgm:t>
    </dgm:pt>
    <dgm:pt modelId="{D437FA28-6E98-4EA7-8457-777CDD4F88D4}" type="sibTrans" cxnId="{C4CE094D-48D1-4597-B43F-0B0657E242D6}">
      <dgm:prSet/>
      <dgm:spPr/>
      <dgm:t>
        <a:bodyPr/>
        <a:lstStyle/>
        <a:p>
          <a:endParaRPr lang="fr-FR"/>
        </a:p>
      </dgm:t>
    </dgm:pt>
    <dgm:pt modelId="{2EA583C7-5B45-4B09-8BB1-AD591A56E000}">
      <dgm:prSet/>
      <dgm:spPr/>
      <dgm:t>
        <a:bodyPr/>
        <a:lstStyle/>
        <a:p>
          <a:r>
            <a:rPr lang="fr-FR" dirty="0"/>
            <a:t>Utilisateur Propriétaire</a:t>
          </a:r>
        </a:p>
      </dgm:t>
    </dgm:pt>
    <dgm:pt modelId="{C8DB711E-B4D7-4E3B-AD45-C43F648E17AE}" type="parTrans" cxnId="{B19AC59B-5B7D-4810-9A63-D10DBC34E05D}">
      <dgm:prSet/>
      <dgm:spPr/>
      <dgm:t>
        <a:bodyPr/>
        <a:lstStyle/>
        <a:p>
          <a:endParaRPr lang="fr-FR"/>
        </a:p>
      </dgm:t>
    </dgm:pt>
    <dgm:pt modelId="{CF02C32B-EA85-4F01-BBCA-8B1E3628BEFA}" type="sibTrans" cxnId="{B19AC59B-5B7D-4810-9A63-D10DBC34E05D}">
      <dgm:prSet/>
      <dgm:spPr/>
      <dgm:t>
        <a:bodyPr/>
        <a:lstStyle/>
        <a:p>
          <a:endParaRPr lang="fr-FR"/>
        </a:p>
      </dgm:t>
    </dgm:pt>
    <dgm:pt modelId="{DC332D3F-2F2E-4E22-BD05-930149939AE4}">
      <dgm:prSet/>
      <dgm:spPr/>
      <dgm:t>
        <a:bodyPr/>
        <a:lstStyle/>
        <a:p>
          <a:r>
            <a:rPr lang="fr-FR" baseline="0" dirty="0"/>
            <a:t>Equipe Propriétaire</a:t>
          </a:r>
          <a:endParaRPr lang="fr-FR" dirty="0"/>
        </a:p>
      </dgm:t>
    </dgm:pt>
    <dgm:pt modelId="{AE0959CA-FD85-4649-839F-376598921CD6}" type="parTrans" cxnId="{8F0BF534-7A7B-476F-A2E8-449588DB4FA0}">
      <dgm:prSet/>
      <dgm:spPr/>
      <dgm:t>
        <a:bodyPr/>
        <a:lstStyle/>
        <a:p>
          <a:endParaRPr lang="fr-FR"/>
        </a:p>
      </dgm:t>
    </dgm:pt>
    <dgm:pt modelId="{AD4502D3-0F92-44ED-84E8-EBDED5B8B10F}" type="sibTrans" cxnId="{8F0BF534-7A7B-476F-A2E8-449588DB4FA0}">
      <dgm:prSet/>
      <dgm:spPr/>
      <dgm:t>
        <a:bodyPr/>
        <a:lstStyle/>
        <a:p>
          <a:endParaRPr lang="fr-FR"/>
        </a:p>
      </dgm:t>
    </dgm:pt>
    <dgm:pt modelId="{69529F41-6670-441B-811D-A5D0F45684A3}">
      <dgm:prSet/>
      <dgm:spPr/>
      <dgm:t>
        <a:bodyPr/>
        <a:lstStyle/>
        <a:p>
          <a:r>
            <a:rPr lang="fr-FR" dirty="0"/>
            <a:t>Division Propriétaire</a:t>
          </a:r>
        </a:p>
      </dgm:t>
    </dgm:pt>
    <dgm:pt modelId="{2D2E57BB-F84F-4A9D-843D-EC0981229E7E}" type="parTrans" cxnId="{18FCD863-8385-459D-BFEA-F73D28AFC2D0}">
      <dgm:prSet/>
      <dgm:spPr/>
      <dgm:t>
        <a:bodyPr/>
        <a:lstStyle/>
        <a:p>
          <a:endParaRPr lang="fr-FR"/>
        </a:p>
      </dgm:t>
    </dgm:pt>
    <dgm:pt modelId="{0B0515E3-1E16-4CFD-A984-8E410B3AEB59}" type="sibTrans" cxnId="{18FCD863-8385-459D-BFEA-F73D28AFC2D0}">
      <dgm:prSet/>
      <dgm:spPr/>
      <dgm:t>
        <a:bodyPr/>
        <a:lstStyle/>
        <a:p>
          <a:endParaRPr lang="fr-FR"/>
        </a:p>
      </dgm:t>
    </dgm:pt>
    <dgm:pt modelId="{E2DE1B01-D85C-4718-A8F5-75A376C9B435}">
      <dgm:prSet/>
      <dgm:spPr/>
      <dgm:t>
        <a:bodyPr/>
        <a:lstStyle/>
        <a:p>
          <a:r>
            <a:rPr lang="fr-FR" dirty="0"/>
            <a:t>Redéfinir la parenté</a:t>
          </a:r>
        </a:p>
      </dgm:t>
    </dgm:pt>
    <dgm:pt modelId="{228CABA5-7249-40EA-A806-16C6529C39AE}" type="parTrans" cxnId="{9FC8DC6C-5B4A-452A-8FA0-B974D4DD2AB0}">
      <dgm:prSet/>
      <dgm:spPr/>
      <dgm:t>
        <a:bodyPr/>
        <a:lstStyle/>
        <a:p>
          <a:endParaRPr lang="fr-FR"/>
        </a:p>
      </dgm:t>
    </dgm:pt>
    <dgm:pt modelId="{52C0AA08-9C5F-4B9B-A3F3-E8F4C9DFA1FB}" type="sibTrans" cxnId="{9FC8DC6C-5B4A-452A-8FA0-B974D4DD2AB0}">
      <dgm:prSet/>
      <dgm:spPr/>
      <dgm:t>
        <a:bodyPr/>
        <a:lstStyle/>
        <a:p>
          <a:endParaRPr lang="fr-FR"/>
        </a:p>
      </dgm:t>
    </dgm:pt>
    <dgm:pt modelId="{179494D5-D87C-4690-A8EB-E884B4D3D3B0}">
      <dgm:prSet/>
      <dgm:spPr/>
      <dgm:t>
        <a:bodyPr/>
        <a:lstStyle/>
        <a:p>
          <a:r>
            <a:rPr lang="fr-FR" dirty="0" err="1"/>
            <a:t>From</a:t>
          </a:r>
          <a:r>
            <a:rPr lang="fr-FR" dirty="0"/>
            <a:t>/to</a:t>
          </a:r>
        </a:p>
      </dgm:t>
    </dgm:pt>
    <dgm:pt modelId="{767A3880-70D8-48B8-8BEC-B5FDB8381176}" type="parTrans" cxnId="{A6DD11B7-FC56-4D9B-BA3C-367BBC23799A}">
      <dgm:prSet/>
      <dgm:spPr/>
      <dgm:t>
        <a:bodyPr/>
        <a:lstStyle/>
        <a:p>
          <a:endParaRPr lang="fr-FR"/>
        </a:p>
      </dgm:t>
    </dgm:pt>
    <dgm:pt modelId="{6EA9E9E6-4650-46FC-B13A-62A69CA2D388}" type="sibTrans" cxnId="{A6DD11B7-FC56-4D9B-BA3C-367BBC23799A}">
      <dgm:prSet/>
      <dgm:spPr/>
      <dgm:t>
        <a:bodyPr/>
        <a:lstStyle/>
        <a:p>
          <a:endParaRPr lang="fr-FR"/>
        </a:p>
      </dgm:t>
    </dgm:pt>
    <dgm:pt modelId="{0E6CA9CD-942B-4859-8202-43373072FA23}">
      <dgm:prSet/>
      <dgm:spPr/>
      <dgm:t>
        <a:bodyPr/>
        <a:lstStyle/>
        <a:p>
          <a:r>
            <a:rPr lang="fr-FR" dirty="0"/>
            <a:t>Concernant</a:t>
          </a:r>
        </a:p>
      </dgm:t>
    </dgm:pt>
    <dgm:pt modelId="{5BA3C304-896D-4670-AF77-80FB3059EC52}" type="parTrans" cxnId="{26D61C34-FBF8-49C0-BDEC-44B6D16C13B9}">
      <dgm:prSet/>
      <dgm:spPr/>
      <dgm:t>
        <a:bodyPr/>
        <a:lstStyle/>
        <a:p>
          <a:endParaRPr lang="fr-FR"/>
        </a:p>
      </dgm:t>
    </dgm:pt>
    <dgm:pt modelId="{99926858-2C01-473B-8385-946A369D6713}" type="sibTrans" cxnId="{26D61C34-FBF8-49C0-BDEC-44B6D16C13B9}">
      <dgm:prSet/>
      <dgm:spPr/>
      <dgm:t>
        <a:bodyPr/>
        <a:lstStyle/>
        <a:p>
          <a:endParaRPr lang="fr-FR"/>
        </a:p>
      </dgm:t>
    </dgm:pt>
    <dgm:pt modelId="{DA245A8B-A0F2-4CEC-85F4-43FD536B909F}">
      <dgm:prSet/>
      <dgm:spPr/>
      <dgm:t>
        <a:bodyPr/>
        <a:lstStyle/>
        <a:p>
          <a:r>
            <a:rPr lang="fr-FR" dirty="0"/>
            <a:t>Ajouté / Ajouté à</a:t>
          </a:r>
        </a:p>
      </dgm:t>
    </dgm:pt>
    <dgm:pt modelId="{01D142A1-9459-4A1C-8A9F-B79A6F2A8F5F}" type="parTrans" cxnId="{CF07FD14-ED66-4EA1-BA86-DC69ADA5867B}">
      <dgm:prSet/>
      <dgm:spPr/>
      <dgm:t>
        <a:bodyPr/>
        <a:lstStyle/>
        <a:p>
          <a:endParaRPr lang="fr-FR"/>
        </a:p>
      </dgm:t>
    </dgm:pt>
    <dgm:pt modelId="{4DB3A230-0DA5-45FB-A311-010478D17B25}" type="sibTrans" cxnId="{CF07FD14-ED66-4EA1-BA86-DC69ADA5867B}">
      <dgm:prSet/>
      <dgm:spPr/>
      <dgm:t>
        <a:bodyPr/>
        <a:lstStyle/>
        <a:p>
          <a:endParaRPr lang="fr-FR"/>
        </a:p>
      </dgm:t>
    </dgm:pt>
    <dgm:pt modelId="{B013C288-3232-433B-92FB-5F31AAAAB8E4}">
      <dgm:prSet/>
      <dgm:spPr/>
      <dgm:t>
        <a:bodyPr/>
        <a:lstStyle/>
        <a:p>
          <a:r>
            <a:rPr lang="fr-FR" baseline="0" dirty="0"/>
            <a:t>Hiérarchie de division</a:t>
          </a:r>
          <a:endParaRPr lang="fr-FR" dirty="0"/>
        </a:p>
      </dgm:t>
    </dgm:pt>
    <dgm:pt modelId="{6E66DDCD-AF76-4161-8888-6C55A7AA2943}" type="parTrans" cxnId="{014303C3-6B05-4CD3-8F7B-523D5AB43B50}">
      <dgm:prSet/>
      <dgm:spPr/>
      <dgm:t>
        <a:bodyPr/>
        <a:lstStyle/>
        <a:p>
          <a:endParaRPr lang="fr-FR"/>
        </a:p>
      </dgm:t>
    </dgm:pt>
    <dgm:pt modelId="{00A05FC5-5D8D-4486-826A-E090F2550B21}" type="sibTrans" cxnId="{014303C3-6B05-4CD3-8F7B-523D5AB43B50}">
      <dgm:prSet/>
      <dgm:spPr/>
      <dgm:t>
        <a:bodyPr/>
        <a:lstStyle/>
        <a:p>
          <a:endParaRPr lang="fr-FR"/>
        </a:p>
      </dgm:t>
    </dgm:pt>
    <dgm:pt modelId="{F23DEFDF-387E-4A70-A276-7CC8CE4C436C}">
      <dgm:prSet/>
      <dgm:spPr/>
      <dgm:t>
        <a:bodyPr/>
        <a:lstStyle/>
        <a:p>
          <a:r>
            <a:rPr lang="fr-FR" dirty="0"/>
            <a:t>Table POA</a:t>
          </a:r>
        </a:p>
      </dgm:t>
    </dgm:pt>
    <dgm:pt modelId="{D1863D08-E8E3-4FAC-9D3F-8C7E4CCCA0CB}" type="parTrans" cxnId="{C28EF2FF-FBD3-4611-9277-4DB3390DA2BB}">
      <dgm:prSet/>
      <dgm:spPr/>
      <dgm:t>
        <a:bodyPr/>
        <a:lstStyle/>
        <a:p>
          <a:endParaRPr lang="fr-FR"/>
        </a:p>
      </dgm:t>
    </dgm:pt>
    <dgm:pt modelId="{BA068762-9AB6-423B-B85F-25E636F36CA8}" type="sibTrans" cxnId="{C28EF2FF-FBD3-4611-9277-4DB3390DA2BB}">
      <dgm:prSet/>
      <dgm:spPr/>
      <dgm:t>
        <a:bodyPr/>
        <a:lstStyle/>
        <a:p>
          <a:endParaRPr lang="fr-FR"/>
        </a:p>
      </dgm:t>
    </dgm:pt>
    <dgm:pt modelId="{E33563B7-A866-482B-B361-D80A78862BE8}">
      <dgm:prSet/>
      <dgm:spPr/>
      <dgm:t>
        <a:bodyPr/>
        <a:lstStyle/>
        <a:p>
          <a:r>
            <a:rPr lang="fr-FR" dirty="0"/>
            <a:t>Outils de contrôle</a:t>
          </a:r>
        </a:p>
      </dgm:t>
    </dgm:pt>
    <dgm:pt modelId="{B9BE3D15-4CAB-4511-BB5C-194B4F0371F7}" type="parTrans" cxnId="{23B93AF9-BF6E-4C98-98A2-F9D1F658418D}">
      <dgm:prSet/>
      <dgm:spPr/>
      <dgm:t>
        <a:bodyPr/>
        <a:lstStyle/>
        <a:p>
          <a:endParaRPr lang="fr-FR"/>
        </a:p>
      </dgm:t>
    </dgm:pt>
    <dgm:pt modelId="{B7C39DB4-8181-406F-A1C3-D9E60E35C4D7}" type="sibTrans" cxnId="{23B93AF9-BF6E-4C98-98A2-F9D1F658418D}">
      <dgm:prSet/>
      <dgm:spPr/>
      <dgm:t>
        <a:bodyPr/>
        <a:lstStyle/>
        <a:p>
          <a:endParaRPr lang="fr-FR"/>
        </a:p>
      </dgm:t>
    </dgm:pt>
    <dgm:pt modelId="{ED4C0257-0C7E-43F1-A962-2B6C9F2E6BF5}" type="pres">
      <dgm:prSet presAssocID="{76C4549A-D1FB-4B5B-B2F9-30EB11BB9A8A}" presName="diagram" presStyleCnt="0">
        <dgm:presLayoutVars>
          <dgm:dir/>
          <dgm:resizeHandles val="exact"/>
        </dgm:presLayoutVars>
      </dgm:prSet>
      <dgm:spPr/>
    </dgm:pt>
    <dgm:pt modelId="{45CA3E42-5D82-4A1A-A7A6-5CD08163EB3B}" type="pres">
      <dgm:prSet presAssocID="{1437D950-6A28-45A5-83CC-C3A2BCD3EB13}" presName="node" presStyleLbl="node1" presStyleIdx="0" presStyleCnt="20">
        <dgm:presLayoutVars>
          <dgm:bulletEnabled val="1"/>
        </dgm:presLayoutVars>
      </dgm:prSet>
      <dgm:spPr/>
    </dgm:pt>
    <dgm:pt modelId="{CDB45A47-6693-4136-BF68-CFBDD8EC5087}" type="pres">
      <dgm:prSet presAssocID="{26375C03-46CE-469E-B349-E37E44566856}" presName="sibTrans" presStyleCnt="0"/>
      <dgm:spPr/>
    </dgm:pt>
    <dgm:pt modelId="{371C059D-28DC-4116-8D68-E1CF8B491B74}" type="pres">
      <dgm:prSet presAssocID="{B7216ED2-4AF3-4D3B-831E-E0566AF68886}" presName="node" presStyleLbl="node1" presStyleIdx="1" presStyleCnt="20">
        <dgm:presLayoutVars>
          <dgm:bulletEnabled val="1"/>
        </dgm:presLayoutVars>
      </dgm:prSet>
      <dgm:spPr/>
    </dgm:pt>
    <dgm:pt modelId="{38772D79-07DC-41F1-9843-558A59AF3620}" type="pres">
      <dgm:prSet presAssocID="{D437FA28-6E98-4EA7-8457-777CDD4F88D4}" presName="sibTrans" presStyleCnt="0"/>
      <dgm:spPr/>
    </dgm:pt>
    <dgm:pt modelId="{C0F87BFA-318C-4D5C-9417-904EC909F59A}" type="pres">
      <dgm:prSet presAssocID="{2EA583C7-5B45-4B09-8BB1-AD591A56E000}" presName="node" presStyleLbl="node1" presStyleIdx="2" presStyleCnt="20">
        <dgm:presLayoutVars>
          <dgm:bulletEnabled val="1"/>
        </dgm:presLayoutVars>
      </dgm:prSet>
      <dgm:spPr/>
    </dgm:pt>
    <dgm:pt modelId="{78BBDCCA-3B44-4D32-9E39-42125DBD2A50}" type="pres">
      <dgm:prSet presAssocID="{CF02C32B-EA85-4F01-BBCA-8B1E3628BEFA}" presName="sibTrans" presStyleCnt="0"/>
      <dgm:spPr/>
    </dgm:pt>
    <dgm:pt modelId="{E1CB95E3-6FEC-4409-B335-BEB259A9AABC}" type="pres">
      <dgm:prSet presAssocID="{DC332D3F-2F2E-4E22-BD05-930149939AE4}" presName="node" presStyleLbl="node1" presStyleIdx="3" presStyleCnt="20">
        <dgm:presLayoutVars>
          <dgm:bulletEnabled val="1"/>
        </dgm:presLayoutVars>
      </dgm:prSet>
      <dgm:spPr/>
    </dgm:pt>
    <dgm:pt modelId="{BFE9EABB-ADE2-4850-BABB-C4FB5C41BD96}" type="pres">
      <dgm:prSet presAssocID="{AD4502D3-0F92-44ED-84E8-EBDED5B8B10F}" presName="sibTrans" presStyleCnt="0"/>
      <dgm:spPr/>
    </dgm:pt>
    <dgm:pt modelId="{6517FA9A-7015-4AD7-862C-AA41F3CF70DD}" type="pres">
      <dgm:prSet presAssocID="{69529F41-6670-441B-811D-A5D0F45684A3}" presName="node" presStyleLbl="node1" presStyleIdx="4" presStyleCnt="20">
        <dgm:presLayoutVars>
          <dgm:bulletEnabled val="1"/>
        </dgm:presLayoutVars>
      </dgm:prSet>
      <dgm:spPr/>
    </dgm:pt>
    <dgm:pt modelId="{84C0D082-4576-4007-B9B0-C33E117F4B97}" type="pres">
      <dgm:prSet presAssocID="{0B0515E3-1E16-4CFD-A984-8E410B3AEB59}" presName="sibTrans" presStyleCnt="0"/>
      <dgm:spPr/>
    </dgm:pt>
    <dgm:pt modelId="{C3944D1D-5E9F-49B8-AA35-DBAF074CAB9F}" type="pres">
      <dgm:prSet presAssocID="{52C3F274-B392-43D8-821C-463B08B5A20C}" presName="node" presStyleLbl="node1" presStyleIdx="5" presStyleCnt="20">
        <dgm:presLayoutVars>
          <dgm:bulletEnabled val="1"/>
        </dgm:presLayoutVars>
      </dgm:prSet>
      <dgm:spPr/>
    </dgm:pt>
    <dgm:pt modelId="{CA65925A-7F61-4B8A-B60A-6326EB75A5BB}" type="pres">
      <dgm:prSet presAssocID="{5506CA1D-ABFE-4BDC-B554-99E35CC3482A}" presName="sibTrans" presStyleCnt="0"/>
      <dgm:spPr/>
    </dgm:pt>
    <dgm:pt modelId="{4F955456-479B-487E-992B-DC0E55EF395B}" type="pres">
      <dgm:prSet presAssocID="{19F3CF7C-68F3-49FC-A1D5-2E4C3CCCEFE0}" presName="node" presStyleLbl="node1" presStyleIdx="6" presStyleCnt="20">
        <dgm:presLayoutVars>
          <dgm:bulletEnabled val="1"/>
        </dgm:presLayoutVars>
      </dgm:prSet>
      <dgm:spPr/>
    </dgm:pt>
    <dgm:pt modelId="{47DF09B7-0FB2-4AAE-9CF7-0493F0455C3E}" type="pres">
      <dgm:prSet presAssocID="{C70B9EAD-2C2D-4E1F-B45A-131EB8A4726E}" presName="sibTrans" presStyleCnt="0"/>
      <dgm:spPr/>
    </dgm:pt>
    <dgm:pt modelId="{6D7F7F44-DF1B-410E-9263-957EEF649ADF}" type="pres">
      <dgm:prSet presAssocID="{BD6BBA77-EC06-4055-8D47-0D4A416A840C}" presName="node" presStyleLbl="node1" presStyleIdx="7" presStyleCnt="20">
        <dgm:presLayoutVars>
          <dgm:bulletEnabled val="1"/>
        </dgm:presLayoutVars>
      </dgm:prSet>
      <dgm:spPr/>
    </dgm:pt>
    <dgm:pt modelId="{3A451D0F-CBA7-4E96-84DF-9AA3B7A2367D}" type="pres">
      <dgm:prSet presAssocID="{30ACE888-E6E1-433C-90CA-0D54FC86D5FF}" presName="sibTrans" presStyleCnt="0"/>
      <dgm:spPr/>
    </dgm:pt>
    <dgm:pt modelId="{72C8F87B-8A27-40DB-99FD-78EC43021AC3}" type="pres">
      <dgm:prSet presAssocID="{B013C288-3232-433B-92FB-5F31AAAAB8E4}" presName="node" presStyleLbl="node1" presStyleIdx="8" presStyleCnt="20">
        <dgm:presLayoutVars>
          <dgm:bulletEnabled val="1"/>
        </dgm:presLayoutVars>
      </dgm:prSet>
      <dgm:spPr/>
    </dgm:pt>
    <dgm:pt modelId="{C21A5107-4FCB-45A7-8750-B097FC35BDC8}" type="pres">
      <dgm:prSet presAssocID="{00A05FC5-5D8D-4486-826A-E090F2550B21}" presName="sibTrans" presStyleCnt="0"/>
      <dgm:spPr/>
    </dgm:pt>
    <dgm:pt modelId="{69F48AB8-3027-4BC0-A713-36082DBB6E99}" type="pres">
      <dgm:prSet presAssocID="{3CCD9CDD-BDF5-48D3-8BD4-ED46DD2F87FC}" presName="node" presStyleLbl="node1" presStyleIdx="9" presStyleCnt="20">
        <dgm:presLayoutVars>
          <dgm:bulletEnabled val="1"/>
        </dgm:presLayoutVars>
      </dgm:prSet>
      <dgm:spPr/>
    </dgm:pt>
    <dgm:pt modelId="{0B9E3CE9-759F-41CF-BD77-3AF0B9D356D0}" type="pres">
      <dgm:prSet presAssocID="{AB205F2B-8108-4337-91C8-D9DBE1283DAD}" presName="sibTrans" presStyleCnt="0"/>
      <dgm:spPr/>
    </dgm:pt>
    <dgm:pt modelId="{C5EFB122-D902-4EB6-85D8-E461D9A028C6}" type="pres">
      <dgm:prSet presAssocID="{C2B56766-46A0-4A72-AAA8-A1B2BA843EAB}" presName="node" presStyleLbl="node1" presStyleIdx="10" presStyleCnt="20">
        <dgm:presLayoutVars>
          <dgm:bulletEnabled val="1"/>
        </dgm:presLayoutVars>
      </dgm:prSet>
      <dgm:spPr/>
    </dgm:pt>
    <dgm:pt modelId="{B2284048-6820-4CA1-BBBC-2100968399F2}" type="pres">
      <dgm:prSet presAssocID="{757BFCA5-9882-47BC-88B4-4A74F19631D9}" presName="sibTrans" presStyleCnt="0"/>
      <dgm:spPr/>
    </dgm:pt>
    <dgm:pt modelId="{169B4F0A-9C48-4979-AC86-3224DEDB90B8}" type="pres">
      <dgm:prSet presAssocID="{F2ED8F8C-BBCA-49B4-ABBF-1E0C665F0E15}" presName="node" presStyleLbl="node1" presStyleIdx="11" presStyleCnt="20">
        <dgm:presLayoutVars>
          <dgm:bulletEnabled val="1"/>
        </dgm:presLayoutVars>
      </dgm:prSet>
      <dgm:spPr/>
    </dgm:pt>
    <dgm:pt modelId="{FBBED468-0279-4777-9028-36CEC2A3A9D1}" type="pres">
      <dgm:prSet presAssocID="{3117B981-E498-4B19-B16A-99E778A6DE66}" presName="sibTrans" presStyleCnt="0"/>
      <dgm:spPr/>
    </dgm:pt>
    <dgm:pt modelId="{1952E653-D53A-408E-B4AA-DD5598B876CD}" type="pres">
      <dgm:prSet presAssocID="{E2DE1B01-D85C-4718-A8F5-75A376C9B435}" presName="node" presStyleLbl="node1" presStyleIdx="12" presStyleCnt="20">
        <dgm:presLayoutVars>
          <dgm:bulletEnabled val="1"/>
        </dgm:presLayoutVars>
      </dgm:prSet>
      <dgm:spPr/>
    </dgm:pt>
    <dgm:pt modelId="{19D0ACCF-46B5-4786-B6B7-B95648E8BA7C}" type="pres">
      <dgm:prSet presAssocID="{52C0AA08-9C5F-4B9B-A3F3-E8F4C9DFA1FB}" presName="sibTrans" presStyleCnt="0"/>
      <dgm:spPr/>
    </dgm:pt>
    <dgm:pt modelId="{3AA30D85-6B85-4550-A911-2481419F38EC}" type="pres">
      <dgm:prSet presAssocID="{DA245A8B-A0F2-4CEC-85F4-43FD536B909F}" presName="node" presStyleLbl="node1" presStyleIdx="13" presStyleCnt="20">
        <dgm:presLayoutVars>
          <dgm:bulletEnabled val="1"/>
        </dgm:presLayoutVars>
      </dgm:prSet>
      <dgm:spPr/>
    </dgm:pt>
    <dgm:pt modelId="{A7C73D61-87E3-4A9B-ADB3-13A0366EFF69}" type="pres">
      <dgm:prSet presAssocID="{4DB3A230-0DA5-45FB-A311-010478D17B25}" presName="sibTrans" presStyleCnt="0"/>
      <dgm:spPr/>
    </dgm:pt>
    <dgm:pt modelId="{1EC56E60-67F2-4163-8E2E-F257D158D77A}" type="pres">
      <dgm:prSet presAssocID="{35846425-1667-40F2-B6BD-58087334A760}" presName="node" presStyleLbl="node1" presStyleIdx="14" presStyleCnt="20">
        <dgm:presLayoutVars>
          <dgm:bulletEnabled val="1"/>
        </dgm:presLayoutVars>
      </dgm:prSet>
      <dgm:spPr/>
    </dgm:pt>
    <dgm:pt modelId="{C635781F-60C8-442D-BF67-65178B893CE9}" type="pres">
      <dgm:prSet presAssocID="{5859BA89-FDD2-432B-8C37-B5CED5DF05B1}" presName="sibTrans" presStyleCnt="0"/>
      <dgm:spPr/>
    </dgm:pt>
    <dgm:pt modelId="{C70E647D-628A-4F55-8BFF-AF0598AD37C0}" type="pres">
      <dgm:prSet presAssocID="{E43A9BBB-2E4B-479D-AF93-BB3F8D86DE92}" presName="node" presStyleLbl="node1" presStyleIdx="15" presStyleCnt="20">
        <dgm:presLayoutVars>
          <dgm:bulletEnabled val="1"/>
        </dgm:presLayoutVars>
      </dgm:prSet>
      <dgm:spPr/>
    </dgm:pt>
    <dgm:pt modelId="{151C0153-F31F-483A-81A7-A05777FA481E}" type="pres">
      <dgm:prSet presAssocID="{EB2363F9-3AA2-4934-8975-8B367118AEE4}" presName="sibTrans" presStyleCnt="0"/>
      <dgm:spPr/>
    </dgm:pt>
    <dgm:pt modelId="{D2613BBD-71BA-4503-A90A-CF5E9144072E}" type="pres">
      <dgm:prSet presAssocID="{0C04DC24-7F45-4511-871A-E33E96896417}" presName="node" presStyleLbl="node1" presStyleIdx="16" presStyleCnt="20">
        <dgm:presLayoutVars>
          <dgm:bulletEnabled val="1"/>
        </dgm:presLayoutVars>
      </dgm:prSet>
      <dgm:spPr/>
    </dgm:pt>
    <dgm:pt modelId="{F71D4389-FE03-4B3F-B19C-9326545220C8}" type="pres">
      <dgm:prSet presAssocID="{36C938C8-C9DA-450F-A34C-54076FC6A95A}" presName="sibTrans" presStyleCnt="0"/>
      <dgm:spPr/>
    </dgm:pt>
    <dgm:pt modelId="{4F4E2C02-9956-4ECC-955A-5CDD28C76483}" type="pres">
      <dgm:prSet presAssocID="{7E1F0C47-BEC1-4C00-9CA5-5E9E946EFFF2}" presName="node" presStyleLbl="node1" presStyleIdx="17" presStyleCnt="20">
        <dgm:presLayoutVars>
          <dgm:bulletEnabled val="1"/>
        </dgm:presLayoutVars>
      </dgm:prSet>
      <dgm:spPr/>
    </dgm:pt>
    <dgm:pt modelId="{FEED546E-1792-4D59-829E-736309671A67}" type="pres">
      <dgm:prSet presAssocID="{92FDC411-F38D-495B-B6D7-3C563FB44C69}" presName="sibTrans" presStyleCnt="0"/>
      <dgm:spPr/>
    </dgm:pt>
    <dgm:pt modelId="{F1FD1DE7-03D6-4135-9C8F-3D728AB046F0}" type="pres">
      <dgm:prSet presAssocID="{F23DEFDF-387E-4A70-A276-7CC8CE4C436C}" presName="node" presStyleLbl="node1" presStyleIdx="18" presStyleCnt="20">
        <dgm:presLayoutVars>
          <dgm:bulletEnabled val="1"/>
        </dgm:presLayoutVars>
      </dgm:prSet>
      <dgm:spPr/>
    </dgm:pt>
    <dgm:pt modelId="{29D129B6-3136-4739-BA25-CDDB504AEBE3}" type="pres">
      <dgm:prSet presAssocID="{BA068762-9AB6-423B-B85F-25E636F36CA8}" presName="sibTrans" presStyleCnt="0"/>
      <dgm:spPr/>
    </dgm:pt>
    <dgm:pt modelId="{5A062672-93AB-4791-B037-8191D59D20FF}" type="pres">
      <dgm:prSet presAssocID="{E33563B7-A866-482B-B361-D80A78862BE8}" presName="node" presStyleLbl="node1" presStyleIdx="19" presStyleCnt="20">
        <dgm:presLayoutVars>
          <dgm:bulletEnabled val="1"/>
        </dgm:presLayoutVars>
      </dgm:prSet>
      <dgm:spPr/>
    </dgm:pt>
  </dgm:ptLst>
  <dgm:cxnLst>
    <dgm:cxn modelId="{780EEF01-2711-4F46-BC30-0604E19A3D05}" type="presOf" srcId="{2EA583C7-5B45-4B09-8BB1-AD591A56E000}" destId="{C0F87BFA-318C-4D5C-9417-904EC909F59A}" srcOrd="0" destOrd="0" presId="urn:microsoft.com/office/officeart/2005/8/layout/default"/>
    <dgm:cxn modelId="{90C68702-366D-4A22-B7DF-6122485FBFDA}" type="presOf" srcId="{3CCD9CDD-BDF5-48D3-8BD4-ED46DD2F87FC}" destId="{69F48AB8-3027-4BC0-A713-36082DBB6E99}" srcOrd="0" destOrd="0" presId="urn:microsoft.com/office/officeart/2005/8/layout/default"/>
    <dgm:cxn modelId="{4916CD09-885A-4C22-AAA0-72F47F6909EA}" type="presOf" srcId="{0E6CA9CD-942B-4859-8202-43373072FA23}" destId="{4F4E2C02-9956-4ECC-955A-5CDD28C76483}" srcOrd="0" destOrd="2" presId="urn:microsoft.com/office/officeart/2005/8/layout/default"/>
    <dgm:cxn modelId="{CF07FD14-ED66-4EA1-BA86-DC69ADA5867B}" srcId="{76C4549A-D1FB-4B5B-B2F9-30EB11BB9A8A}" destId="{DA245A8B-A0F2-4CEC-85F4-43FD536B909F}" srcOrd="13" destOrd="0" parTransId="{01D142A1-9459-4A1C-8A9F-B79A6F2A8F5F}" sibTransId="{4DB3A230-0DA5-45FB-A311-010478D17B25}"/>
    <dgm:cxn modelId="{A16CB116-A1A6-432C-90EA-93290F03CCDD}" type="presOf" srcId="{F2ED8F8C-BBCA-49B4-ABBF-1E0C665F0E15}" destId="{169B4F0A-9C48-4979-AC86-3224DEDB90B8}" srcOrd="0" destOrd="0" presId="urn:microsoft.com/office/officeart/2005/8/layout/default"/>
    <dgm:cxn modelId="{517E7532-FE6D-4AE4-B8CA-C2E1471BB9E6}" type="presOf" srcId="{B7216ED2-4AF3-4D3B-831E-E0566AF68886}" destId="{371C059D-28DC-4116-8D68-E1CF8B491B74}" srcOrd="0" destOrd="0" presId="urn:microsoft.com/office/officeart/2005/8/layout/default"/>
    <dgm:cxn modelId="{26D61C34-FBF8-49C0-BDEC-44B6D16C13B9}" srcId="{7E1F0C47-BEC1-4C00-9CA5-5E9E946EFFF2}" destId="{0E6CA9CD-942B-4859-8202-43373072FA23}" srcOrd="1" destOrd="0" parTransId="{5BA3C304-896D-4670-AF77-80FB3059EC52}" sibTransId="{99926858-2C01-473B-8385-946A369D6713}"/>
    <dgm:cxn modelId="{8F0BF534-7A7B-476F-A2E8-449588DB4FA0}" srcId="{76C4549A-D1FB-4B5B-B2F9-30EB11BB9A8A}" destId="{DC332D3F-2F2E-4E22-BD05-930149939AE4}" srcOrd="3" destOrd="0" parTransId="{AE0959CA-FD85-4649-839F-376598921CD6}" sibTransId="{AD4502D3-0F92-44ED-84E8-EBDED5B8B10F}"/>
    <dgm:cxn modelId="{97FF2239-FF24-4AE1-AAC2-5529A98B8990}" type="presOf" srcId="{19F3CF7C-68F3-49FC-A1D5-2E4C3CCCEFE0}" destId="{4F955456-479B-487E-992B-DC0E55EF395B}" srcOrd="0" destOrd="0" presId="urn:microsoft.com/office/officeart/2005/8/layout/default"/>
    <dgm:cxn modelId="{18FCD863-8385-459D-BFEA-F73D28AFC2D0}" srcId="{76C4549A-D1FB-4B5B-B2F9-30EB11BB9A8A}" destId="{69529F41-6670-441B-811D-A5D0F45684A3}" srcOrd="4" destOrd="0" parTransId="{2D2E57BB-F84F-4A9D-843D-EC0981229E7E}" sibTransId="{0B0515E3-1E16-4CFD-A984-8E410B3AEB59}"/>
    <dgm:cxn modelId="{CE56FF48-0694-403B-8053-7F07CAC2FBB7}" type="presOf" srcId="{35846425-1667-40F2-B6BD-58087334A760}" destId="{1EC56E60-67F2-4163-8E2E-F257D158D77A}" srcOrd="0" destOrd="0" presId="urn:microsoft.com/office/officeart/2005/8/layout/default"/>
    <dgm:cxn modelId="{0750936B-7DD5-4735-9986-9B3058047EAD}" srcId="{76C4549A-D1FB-4B5B-B2F9-30EB11BB9A8A}" destId="{7E1F0C47-BEC1-4C00-9CA5-5E9E946EFFF2}" srcOrd="17" destOrd="0" parTransId="{972D5EA5-F251-4351-B71F-84E69B2AA88A}" sibTransId="{92FDC411-F38D-495B-B6D7-3C563FB44C69}"/>
    <dgm:cxn modelId="{FEABA66C-A5C5-4578-BE42-91859D79F08B}" type="presOf" srcId="{76C4549A-D1FB-4B5B-B2F9-30EB11BB9A8A}" destId="{ED4C0257-0C7E-43F1-A962-2B6C9F2E6BF5}" srcOrd="0" destOrd="0" presId="urn:microsoft.com/office/officeart/2005/8/layout/default"/>
    <dgm:cxn modelId="{9FC8DC6C-5B4A-452A-8FA0-B974D4DD2AB0}" srcId="{76C4549A-D1FB-4B5B-B2F9-30EB11BB9A8A}" destId="{E2DE1B01-D85C-4718-A8F5-75A376C9B435}" srcOrd="12" destOrd="0" parTransId="{228CABA5-7249-40EA-A806-16C6529C39AE}" sibTransId="{52C0AA08-9C5F-4B9B-A3F3-E8F4C9DFA1FB}"/>
    <dgm:cxn modelId="{C4CE094D-48D1-4597-B43F-0B0657E242D6}" srcId="{76C4549A-D1FB-4B5B-B2F9-30EB11BB9A8A}" destId="{B7216ED2-4AF3-4D3B-831E-E0566AF68886}" srcOrd="1" destOrd="0" parTransId="{AD40FF30-0AAE-49FB-B372-5F655266002C}" sibTransId="{D437FA28-6E98-4EA7-8457-777CDD4F88D4}"/>
    <dgm:cxn modelId="{DA0B516F-CEDD-4DED-AA29-5ECE7E846CAB}" srcId="{76C4549A-D1FB-4B5B-B2F9-30EB11BB9A8A}" destId="{19F3CF7C-68F3-49FC-A1D5-2E4C3CCCEFE0}" srcOrd="6" destOrd="0" parTransId="{F5F8F78F-33A6-42FD-8EE2-7C28C2BE33FA}" sibTransId="{C70B9EAD-2C2D-4E1F-B45A-131EB8A4726E}"/>
    <dgm:cxn modelId="{F2D7E153-3616-4EF6-81B3-396D0D9D2FB1}" type="presOf" srcId="{E2DE1B01-D85C-4718-A8F5-75A376C9B435}" destId="{1952E653-D53A-408E-B4AA-DD5598B876CD}" srcOrd="0" destOrd="0" presId="urn:microsoft.com/office/officeart/2005/8/layout/default"/>
    <dgm:cxn modelId="{585BC075-E356-4D8A-B618-B9263A5E4595}" type="presOf" srcId="{F23DEFDF-387E-4A70-A276-7CC8CE4C436C}" destId="{F1FD1DE7-03D6-4135-9C8F-3D728AB046F0}" srcOrd="0" destOrd="0" presId="urn:microsoft.com/office/officeart/2005/8/layout/default"/>
    <dgm:cxn modelId="{0A315076-3002-4BBF-9462-3994A413CDF1}" type="presOf" srcId="{BD6BBA77-EC06-4055-8D47-0D4A416A840C}" destId="{6D7F7F44-DF1B-410E-9263-957EEF649ADF}" srcOrd="0" destOrd="0" presId="urn:microsoft.com/office/officeart/2005/8/layout/default"/>
    <dgm:cxn modelId="{4C644684-1BE7-498C-8014-49069CBE9DA2}" type="presOf" srcId="{C2B56766-46A0-4A72-AAA8-A1B2BA843EAB}" destId="{C5EFB122-D902-4EB6-85D8-E461D9A028C6}" srcOrd="0" destOrd="0" presId="urn:microsoft.com/office/officeart/2005/8/layout/default"/>
    <dgm:cxn modelId="{4633D387-8FFD-4CBE-BDE7-E7A08D75757D}" srcId="{76C4549A-D1FB-4B5B-B2F9-30EB11BB9A8A}" destId="{0C04DC24-7F45-4511-871A-E33E96896417}" srcOrd="16" destOrd="0" parTransId="{ED466F41-13BC-4E22-B2F3-46FF36FEDA8D}" sibTransId="{36C938C8-C9DA-450F-A34C-54076FC6A95A}"/>
    <dgm:cxn modelId="{EFC5748F-95C8-4AF6-8E22-5EFED72E761A}" srcId="{76C4549A-D1FB-4B5B-B2F9-30EB11BB9A8A}" destId="{BD6BBA77-EC06-4055-8D47-0D4A416A840C}" srcOrd="7" destOrd="0" parTransId="{57CE5C50-581A-4C77-8A87-924919684E00}" sibTransId="{30ACE888-E6E1-433C-90CA-0D54FC86D5FF}"/>
    <dgm:cxn modelId="{18D27599-79A0-4009-B5B6-9250BE37D89C}" type="presOf" srcId="{B013C288-3232-433B-92FB-5F31AAAAB8E4}" destId="{72C8F87B-8A27-40DB-99FD-78EC43021AC3}" srcOrd="0" destOrd="0" presId="urn:microsoft.com/office/officeart/2005/8/layout/default"/>
    <dgm:cxn modelId="{B19AC59B-5B7D-4810-9A63-D10DBC34E05D}" srcId="{76C4549A-D1FB-4B5B-B2F9-30EB11BB9A8A}" destId="{2EA583C7-5B45-4B09-8BB1-AD591A56E000}" srcOrd="2" destOrd="0" parTransId="{C8DB711E-B4D7-4E3B-AD45-C43F648E17AE}" sibTransId="{CF02C32B-EA85-4F01-BBCA-8B1E3628BEFA}"/>
    <dgm:cxn modelId="{9B86379C-25E1-4EE0-A843-EAF8A8057918}" srcId="{76C4549A-D1FB-4B5B-B2F9-30EB11BB9A8A}" destId="{52C3F274-B392-43D8-821C-463B08B5A20C}" srcOrd="5" destOrd="0" parTransId="{A4654EA1-AF85-4C61-AFB0-073B16A5CFA6}" sibTransId="{5506CA1D-ABFE-4BDC-B554-99E35CC3482A}"/>
    <dgm:cxn modelId="{EC4D24A5-0138-4C55-A25F-E730206370A2}" srcId="{76C4549A-D1FB-4B5B-B2F9-30EB11BB9A8A}" destId="{3CCD9CDD-BDF5-48D3-8BD4-ED46DD2F87FC}" srcOrd="9" destOrd="0" parTransId="{2D6D61A0-83C4-4484-8819-0FA68B7E85C7}" sibTransId="{AB205F2B-8108-4337-91C8-D9DBE1283DAD}"/>
    <dgm:cxn modelId="{209066A5-970C-4B91-BE2A-63B66531C988}" srcId="{76C4549A-D1FB-4B5B-B2F9-30EB11BB9A8A}" destId="{35846425-1667-40F2-B6BD-58087334A760}" srcOrd="14" destOrd="0" parTransId="{B16E1890-DB70-4C40-8CBC-0BF60D1CA1D0}" sibTransId="{5859BA89-FDD2-432B-8C37-B5CED5DF05B1}"/>
    <dgm:cxn modelId="{439E4CAC-D56F-4340-A7A1-66A5FD26C827}" type="presOf" srcId="{1437D950-6A28-45A5-83CC-C3A2BCD3EB13}" destId="{45CA3E42-5D82-4A1A-A7A6-5CD08163EB3B}" srcOrd="0" destOrd="0" presId="urn:microsoft.com/office/officeart/2005/8/layout/default"/>
    <dgm:cxn modelId="{6B42D2B6-0A7C-4306-A8A7-5154062B4A97}" type="presOf" srcId="{0C04DC24-7F45-4511-871A-E33E96896417}" destId="{D2613BBD-71BA-4503-A90A-CF5E9144072E}" srcOrd="0" destOrd="0" presId="urn:microsoft.com/office/officeart/2005/8/layout/default"/>
    <dgm:cxn modelId="{44A3E5B6-0692-4A0F-8855-F9FEDE593C1D}" type="presOf" srcId="{52C3F274-B392-43D8-821C-463B08B5A20C}" destId="{C3944D1D-5E9F-49B8-AA35-DBAF074CAB9F}" srcOrd="0" destOrd="0" presId="urn:microsoft.com/office/officeart/2005/8/layout/default"/>
    <dgm:cxn modelId="{A6DD11B7-FC56-4D9B-BA3C-367BBC23799A}" srcId="{7E1F0C47-BEC1-4C00-9CA5-5E9E946EFFF2}" destId="{179494D5-D87C-4690-A8EB-E884B4D3D3B0}" srcOrd="0" destOrd="0" parTransId="{767A3880-70D8-48B8-8BEC-B5FDB8381176}" sibTransId="{6EA9E9E6-4650-46FC-B13A-62A69CA2D388}"/>
    <dgm:cxn modelId="{843D43BC-CBAA-496E-97C6-2FBA848231FD}" type="presOf" srcId="{7E1F0C47-BEC1-4C00-9CA5-5E9E946EFFF2}" destId="{4F4E2C02-9956-4ECC-955A-5CDD28C76483}" srcOrd="0" destOrd="0" presId="urn:microsoft.com/office/officeart/2005/8/layout/default"/>
    <dgm:cxn modelId="{AAC9E8BF-DF60-47AA-96B2-51C023D107A8}" type="presOf" srcId="{179494D5-D87C-4690-A8EB-E884B4D3D3B0}" destId="{4F4E2C02-9956-4ECC-955A-5CDD28C76483}" srcOrd="0" destOrd="1" presId="urn:microsoft.com/office/officeart/2005/8/layout/default"/>
    <dgm:cxn modelId="{5571F4BF-8E84-4286-AE06-7383203727E7}" type="presOf" srcId="{DC332D3F-2F2E-4E22-BD05-930149939AE4}" destId="{E1CB95E3-6FEC-4409-B335-BEB259A9AABC}" srcOrd="0" destOrd="0" presId="urn:microsoft.com/office/officeart/2005/8/layout/default"/>
    <dgm:cxn modelId="{014303C3-6B05-4CD3-8F7B-523D5AB43B50}" srcId="{76C4549A-D1FB-4B5B-B2F9-30EB11BB9A8A}" destId="{B013C288-3232-433B-92FB-5F31AAAAB8E4}" srcOrd="8" destOrd="0" parTransId="{6E66DDCD-AF76-4161-8888-6C55A7AA2943}" sibTransId="{00A05FC5-5D8D-4486-826A-E090F2550B21}"/>
    <dgm:cxn modelId="{54326EC8-1DD8-400D-8949-365BAF2F9675}" type="presOf" srcId="{69529F41-6670-441B-811D-A5D0F45684A3}" destId="{6517FA9A-7015-4AD7-862C-AA41F3CF70DD}" srcOrd="0" destOrd="0" presId="urn:microsoft.com/office/officeart/2005/8/layout/default"/>
    <dgm:cxn modelId="{69BE87C9-409F-4A33-84F4-C61D50C0D31C}" srcId="{76C4549A-D1FB-4B5B-B2F9-30EB11BB9A8A}" destId="{C2B56766-46A0-4A72-AAA8-A1B2BA843EAB}" srcOrd="10" destOrd="0" parTransId="{3B7891B7-9CEA-473F-ACED-EFCDCFB0EDFB}" sibTransId="{757BFCA5-9882-47BC-88B4-4A74F19631D9}"/>
    <dgm:cxn modelId="{E3616AD4-A72F-4ECF-9B07-AE4333385D93}" type="presOf" srcId="{DA245A8B-A0F2-4CEC-85F4-43FD536B909F}" destId="{3AA30D85-6B85-4550-A911-2481419F38EC}" srcOrd="0" destOrd="0" presId="urn:microsoft.com/office/officeart/2005/8/layout/default"/>
    <dgm:cxn modelId="{D93AF6E0-F4B4-4F7C-8D4D-28C4F4956E6B}" srcId="{76C4549A-D1FB-4B5B-B2F9-30EB11BB9A8A}" destId="{1437D950-6A28-45A5-83CC-C3A2BCD3EB13}" srcOrd="0" destOrd="0" parTransId="{679CC45A-C4BA-4FDE-AA39-CD82B387DDDF}" sibTransId="{26375C03-46CE-469E-B349-E37E44566856}"/>
    <dgm:cxn modelId="{A0E37CE5-AB9E-4BB7-A8DD-521F190351FD}" srcId="{76C4549A-D1FB-4B5B-B2F9-30EB11BB9A8A}" destId="{F2ED8F8C-BBCA-49B4-ABBF-1E0C665F0E15}" srcOrd="11" destOrd="0" parTransId="{99BCE0D3-C42B-4DA9-B3D0-B641DB608173}" sibTransId="{3117B981-E498-4B19-B16A-99E778A6DE66}"/>
    <dgm:cxn modelId="{82472FE8-E0ED-4B60-A343-D23EC42B5569}" srcId="{76C4549A-D1FB-4B5B-B2F9-30EB11BB9A8A}" destId="{E43A9BBB-2E4B-479D-AF93-BB3F8D86DE92}" srcOrd="15" destOrd="0" parTransId="{61B94A39-1C88-4E95-BE6A-70EAD15FEA93}" sibTransId="{EB2363F9-3AA2-4934-8975-8B367118AEE4}"/>
    <dgm:cxn modelId="{D5D568E8-E99C-4C4E-8B1C-04E01C59E0F5}" type="presOf" srcId="{E33563B7-A866-482B-B361-D80A78862BE8}" destId="{5A062672-93AB-4791-B037-8191D59D20FF}" srcOrd="0" destOrd="0" presId="urn:microsoft.com/office/officeart/2005/8/layout/default"/>
    <dgm:cxn modelId="{5E79B7ED-76F3-4398-BA28-B7A4F866115F}" type="presOf" srcId="{E43A9BBB-2E4B-479D-AF93-BB3F8D86DE92}" destId="{C70E647D-628A-4F55-8BFF-AF0598AD37C0}" srcOrd="0" destOrd="0" presId="urn:microsoft.com/office/officeart/2005/8/layout/default"/>
    <dgm:cxn modelId="{23B93AF9-BF6E-4C98-98A2-F9D1F658418D}" srcId="{76C4549A-D1FB-4B5B-B2F9-30EB11BB9A8A}" destId="{E33563B7-A866-482B-B361-D80A78862BE8}" srcOrd="19" destOrd="0" parTransId="{B9BE3D15-4CAB-4511-BB5C-194B4F0371F7}" sibTransId="{B7C39DB4-8181-406F-A1C3-D9E60E35C4D7}"/>
    <dgm:cxn modelId="{C28EF2FF-FBD3-4611-9277-4DB3390DA2BB}" srcId="{76C4549A-D1FB-4B5B-B2F9-30EB11BB9A8A}" destId="{F23DEFDF-387E-4A70-A276-7CC8CE4C436C}" srcOrd="18" destOrd="0" parTransId="{D1863D08-E8E3-4FAC-9D3F-8C7E4CCCA0CB}" sibTransId="{BA068762-9AB6-423B-B85F-25E636F36CA8}"/>
    <dgm:cxn modelId="{69FD25F3-1A90-4989-ACD8-49463147030F}" type="presParOf" srcId="{ED4C0257-0C7E-43F1-A962-2B6C9F2E6BF5}" destId="{45CA3E42-5D82-4A1A-A7A6-5CD08163EB3B}" srcOrd="0" destOrd="0" presId="urn:microsoft.com/office/officeart/2005/8/layout/default"/>
    <dgm:cxn modelId="{F9D6B217-6B3F-4487-B35C-DCF110F707AD}" type="presParOf" srcId="{ED4C0257-0C7E-43F1-A962-2B6C9F2E6BF5}" destId="{CDB45A47-6693-4136-BF68-CFBDD8EC5087}" srcOrd="1" destOrd="0" presId="urn:microsoft.com/office/officeart/2005/8/layout/default"/>
    <dgm:cxn modelId="{DC04DC7B-6E62-4B6B-8F5A-68615D2B41AD}" type="presParOf" srcId="{ED4C0257-0C7E-43F1-A962-2B6C9F2E6BF5}" destId="{371C059D-28DC-4116-8D68-E1CF8B491B74}" srcOrd="2" destOrd="0" presId="urn:microsoft.com/office/officeart/2005/8/layout/default"/>
    <dgm:cxn modelId="{7421FB69-0D9C-4AA3-A47D-E5F973EE5E82}" type="presParOf" srcId="{ED4C0257-0C7E-43F1-A962-2B6C9F2E6BF5}" destId="{38772D79-07DC-41F1-9843-558A59AF3620}" srcOrd="3" destOrd="0" presId="urn:microsoft.com/office/officeart/2005/8/layout/default"/>
    <dgm:cxn modelId="{C7E26929-CE21-411A-AD21-472535D90D75}" type="presParOf" srcId="{ED4C0257-0C7E-43F1-A962-2B6C9F2E6BF5}" destId="{C0F87BFA-318C-4D5C-9417-904EC909F59A}" srcOrd="4" destOrd="0" presId="urn:microsoft.com/office/officeart/2005/8/layout/default"/>
    <dgm:cxn modelId="{3269266D-D000-412E-BAFE-5AC660FFE3F4}" type="presParOf" srcId="{ED4C0257-0C7E-43F1-A962-2B6C9F2E6BF5}" destId="{78BBDCCA-3B44-4D32-9E39-42125DBD2A50}" srcOrd="5" destOrd="0" presId="urn:microsoft.com/office/officeart/2005/8/layout/default"/>
    <dgm:cxn modelId="{310D94AD-51A8-4448-A002-386B419230CA}" type="presParOf" srcId="{ED4C0257-0C7E-43F1-A962-2B6C9F2E6BF5}" destId="{E1CB95E3-6FEC-4409-B335-BEB259A9AABC}" srcOrd="6" destOrd="0" presId="urn:microsoft.com/office/officeart/2005/8/layout/default"/>
    <dgm:cxn modelId="{A0C51BE2-7122-4778-B809-EE31FFADD89B}" type="presParOf" srcId="{ED4C0257-0C7E-43F1-A962-2B6C9F2E6BF5}" destId="{BFE9EABB-ADE2-4850-BABB-C4FB5C41BD96}" srcOrd="7" destOrd="0" presId="urn:microsoft.com/office/officeart/2005/8/layout/default"/>
    <dgm:cxn modelId="{F08BB44C-3310-4A65-B148-356FF3281698}" type="presParOf" srcId="{ED4C0257-0C7E-43F1-A962-2B6C9F2E6BF5}" destId="{6517FA9A-7015-4AD7-862C-AA41F3CF70DD}" srcOrd="8" destOrd="0" presId="urn:microsoft.com/office/officeart/2005/8/layout/default"/>
    <dgm:cxn modelId="{9BBE364A-F869-4CE2-BCFF-A68C9BE95B10}" type="presParOf" srcId="{ED4C0257-0C7E-43F1-A962-2B6C9F2E6BF5}" destId="{84C0D082-4576-4007-B9B0-C33E117F4B97}" srcOrd="9" destOrd="0" presId="urn:microsoft.com/office/officeart/2005/8/layout/default"/>
    <dgm:cxn modelId="{DD39CA94-4DF1-4FFA-A65A-D6F4E1B99E84}" type="presParOf" srcId="{ED4C0257-0C7E-43F1-A962-2B6C9F2E6BF5}" destId="{C3944D1D-5E9F-49B8-AA35-DBAF074CAB9F}" srcOrd="10" destOrd="0" presId="urn:microsoft.com/office/officeart/2005/8/layout/default"/>
    <dgm:cxn modelId="{E17F28BB-5759-4DBD-AA5F-3F8BAC9CCC5A}" type="presParOf" srcId="{ED4C0257-0C7E-43F1-A962-2B6C9F2E6BF5}" destId="{CA65925A-7F61-4B8A-B60A-6326EB75A5BB}" srcOrd="11" destOrd="0" presId="urn:microsoft.com/office/officeart/2005/8/layout/default"/>
    <dgm:cxn modelId="{44D29780-EEC1-4DE3-BAF1-440757092203}" type="presParOf" srcId="{ED4C0257-0C7E-43F1-A962-2B6C9F2E6BF5}" destId="{4F955456-479B-487E-992B-DC0E55EF395B}" srcOrd="12" destOrd="0" presId="urn:microsoft.com/office/officeart/2005/8/layout/default"/>
    <dgm:cxn modelId="{C65F07E2-9865-403B-A187-F9B0A967B03B}" type="presParOf" srcId="{ED4C0257-0C7E-43F1-A962-2B6C9F2E6BF5}" destId="{47DF09B7-0FB2-4AAE-9CF7-0493F0455C3E}" srcOrd="13" destOrd="0" presId="urn:microsoft.com/office/officeart/2005/8/layout/default"/>
    <dgm:cxn modelId="{06A12242-1BDF-4519-90AC-7D9A7118ED71}" type="presParOf" srcId="{ED4C0257-0C7E-43F1-A962-2B6C9F2E6BF5}" destId="{6D7F7F44-DF1B-410E-9263-957EEF649ADF}" srcOrd="14" destOrd="0" presId="urn:microsoft.com/office/officeart/2005/8/layout/default"/>
    <dgm:cxn modelId="{2E6007B6-5093-4F17-879A-1E55730C508B}" type="presParOf" srcId="{ED4C0257-0C7E-43F1-A962-2B6C9F2E6BF5}" destId="{3A451D0F-CBA7-4E96-84DF-9AA3B7A2367D}" srcOrd="15" destOrd="0" presId="urn:microsoft.com/office/officeart/2005/8/layout/default"/>
    <dgm:cxn modelId="{4353AB8C-7718-4CBF-A53F-F9627F46BFA8}" type="presParOf" srcId="{ED4C0257-0C7E-43F1-A962-2B6C9F2E6BF5}" destId="{72C8F87B-8A27-40DB-99FD-78EC43021AC3}" srcOrd="16" destOrd="0" presId="urn:microsoft.com/office/officeart/2005/8/layout/default"/>
    <dgm:cxn modelId="{5EFA5DF7-D982-407D-A3C0-C22D0BC4B507}" type="presParOf" srcId="{ED4C0257-0C7E-43F1-A962-2B6C9F2E6BF5}" destId="{C21A5107-4FCB-45A7-8750-B097FC35BDC8}" srcOrd="17" destOrd="0" presId="urn:microsoft.com/office/officeart/2005/8/layout/default"/>
    <dgm:cxn modelId="{1A73075B-FA71-49F9-8EEC-C1A3C7D2522F}" type="presParOf" srcId="{ED4C0257-0C7E-43F1-A962-2B6C9F2E6BF5}" destId="{69F48AB8-3027-4BC0-A713-36082DBB6E99}" srcOrd="18" destOrd="0" presId="urn:microsoft.com/office/officeart/2005/8/layout/default"/>
    <dgm:cxn modelId="{9BB66AA7-A09E-4A32-BF5A-37AF8632ABD3}" type="presParOf" srcId="{ED4C0257-0C7E-43F1-A962-2B6C9F2E6BF5}" destId="{0B9E3CE9-759F-41CF-BD77-3AF0B9D356D0}" srcOrd="19" destOrd="0" presId="urn:microsoft.com/office/officeart/2005/8/layout/default"/>
    <dgm:cxn modelId="{624D633B-3B22-45A3-9366-D5610E4C222E}" type="presParOf" srcId="{ED4C0257-0C7E-43F1-A962-2B6C9F2E6BF5}" destId="{C5EFB122-D902-4EB6-85D8-E461D9A028C6}" srcOrd="20" destOrd="0" presId="urn:microsoft.com/office/officeart/2005/8/layout/default"/>
    <dgm:cxn modelId="{F23C9BBF-283E-4135-9679-065379E2C267}" type="presParOf" srcId="{ED4C0257-0C7E-43F1-A962-2B6C9F2E6BF5}" destId="{B2284048-6820-4CA1-BBBC-2100968399F2}" srcOrd="21" destOrd="0" presId="urn:microsoft.com/office/officeart/2005/8/layout/default"/>
    <dgm:cxn modelId="{76AF4049-94E4-4D58-AB29-AEA0BE452FE0}" type="presParOf" srcId="{ED4C0257-0C7E-43F1-A962-2B6C9F2E6BF5}" destId="{169B4F0A-9C48-4979-AC86-3224DEDB90B8}" srcOrd="22" destOrd="0" presId="urn:microsoft.com/office/officeart/2005/8/layout/default"/>
    <dgm:cxn modelId="{FA587BCE-5514-494C-B4B3-E90AB17BDECF}" type="presParOf" srcId="{ED4C0257-0C7E-43F1-A962-2B6C9F2E6BF5}" destId="{FBBED468-0279-4777-9028-36CEC2A3A9D1}" srcOrd="23" destOrd="0" presId="urn:microsoft.com/office/officeart/2005/8/layout/default"/>
    <dgm:cxn modelId="{6E5FA9C2-427D-4A3C-9961-BB19C4EAA903}" type="presParOf" srcId="{ED4C0257-0C7E-43F1-A962-2B6C9F2E6BF5}" destId="{1952E653-D53A-408E-B4AA-DD5598B876CD}" srcOrd="24" destOrd="0" presId="urn:microsoft.com/office/officeart/2005/8/layout/default"/>
    <dgm:cxn modelId="{F18D8351-BB5C-44EE-A1F3-966A3B676D01}" type="presParOf" srcId="{ED4C0257-0C7E-43F1-A962-2B6C9F2E6BF5}" destId="{19D0ACCF-46B5-4786-B6B7-B95648E8BA7C}" srcOrd="25" destOrd="0" presId="urn:microsoft.com/office/officeart/2005/8/layout/default"/>
    <dgm:cxn modelId="{46EDA412-CE30-4C5A-A44A-F71038FF080F}" type="presParOf" srcId="{ED4C0257-0C7E-43F1-A962-2B6C9F2E6BF5}" destId="{3AA30D85-6B85-4550-A911-2481419F38EC}" srcOrd="26" destOrd="0" presId="urn:microsoft.com/office/officeart/2005/8/layout/default"/>
    <dgm:cxn modelId="{9BEE9ED4-3CC9-4E19-A633-13B4A1835711}" type="presParOf" srcId="{ED4C0257-0C7E-43F1-A962-2B6C9F2E6BF5}" destId="{A7C73D61-87E3-4A9B-ADB3-13A0366EFF69}" srcOrd="27" destOrd="0" presId="urn:microsoft.com/office/officeart/2005/8/layout/default"/>
    <dgm:cxn modelId="{DC0E0850-9827-4B62-A4F7-83CE731B3A47}" type="presParOf" srcId="{ED4C0257-0C7E-43F1-A962-2B6C9F2E6BF5}" destId="{1EC56E60-67F2-4163-8E2E-F257D158D77A}" srcOrd="28" destOrd="0" presId="urn:microsoft.com/office/officeart/2005/8/layout/default"/>
    <dgm:cxn modelId="{41A6C73C-165B-4F07-8570-13E5E7BC9720}" type="presParOf" srcId="{ED4C0257-0C7E-43F1-A962-2B6C9F2E6BF5}" destId="{C635781F-60C8-442D-BF67-65178B893CE9}" srcOrd="29" destOrd="0" presId="urn:microsoft.com/office/officeart/2005/8/layout/default"/>
    <dgm:cxn modelId="{55533CB6-9097-467A-9392-1771711145ED}" type="presParOf" srcId="{ED4C0257-0C7E-43F1-A962-2B6C9F2E6BF5}" destId="{C70E647D-628A-4F55-8BFF-AF0598AD37C0}" srcOrd="30" destOrd="0" presId="urn:microsoft.com/office/officeart/2005/8/layout/default"/>
    <dgm:cxn modelId="{0E0EAF3A-50AA-45D6-897A-FA81E9324697}" type="presParOf" srcId="{ED4C0257-0C7E-43F1-A962-2B6C9F2E6BF5}" destId="{151C0153-F31F-483A-81A7-A05777FA481E}" srcOrd="31" destOrd="0" presId="urn:microsoft.com/office/officeart/2005/8/layout/default"/>
    <dgm:cxn modelId="{804B5810-6031-45A8-93F3-A1BD0DB252BE}" type="presParOf" srcId="{ED4C0257-0C7E-43F1-A962-2B6C9F2E6BF5}" destId="{D2613BBD-71BA-4503-A90A-CF5E9144072E}" srcOrd="32" destOrd="0" presId="urn:microsoft.com/office/officeart/2005/8/layout/default"/>
    <dgm:cxn modelId="{1200B99E-EC23-4861-9346-95A0F46A7488}" type="presParOf" srcId="{ED4C0257-0C7E-43F1-A962-2B6C9F2E6BF5}" destId="{F71D4389-FE03-4B3F-B19C-9326545220C8}" srcOrd="33" destOrd="0" presId="urn:microsoft.com/office/officeart/2005/8/layout/default"/>
    <dgm:cxn modelId="{9DDC19EB-A4C5-4AC3-80F4-64E7027C3324}" type="presParOf" srcId="{ED4C0257-0C7E-43F1-A962-2B6C9F2E6BF5}" destId="{4F4E2C02-9956-4ECC-955A-5CDD28C76483}" srcOrd="34" destOrd="0" presId="urn:microsoft.com/office/officeart/2005/8/layout/default"/>
    <dgm:cxn modelId="{FBF6B32B-1C12-49A0-A62D-90455469D79B}" type="presParOf" srcId="{ED4C0257-0C7E-43F1-A962-2B6C9F2E6BF5}" destId="{FEED546E-1792-4D59-829E-736309671A67}" srcOrd="35" destOrd="0" presId="urn:microsoft.com/office/officeart/2005/8/layout/default"/>
    <dgm:cxn modelId="{71E92A21-633E-49C8-A47A-137AED92E04C}" type="presParOf" srcId="{ED4C0257-0C7E-43F1-A962-2B6C9F2E6BF5}" destId="{F1FD1DE7-03D6-4135-9C8F-3D728AB046F0}" srcOrd="36" destOrd="0" presId="urn:microsoft.com/office/officeart/2005/8/layout/default"/>
    <dgm:cxn modelId="{EC00AAD5-0C5E-408D-B7E4-35750C908FE1}" type="presParOf" srcId="{ED4C0257-0C7E-43F1-A962-2B6C9F2E6BF5}" destId="{29D129B6-3136-4739-BA25-CDDB504AEBE3}" srcOrd="37" destOrd="0" presId="urn:microsoft.com/office/officeart/2005/8/layout/default"/>
    <dgm:cxn modelId="{34F6511E-2772-4D6C-91E3-25D58296D168}" type="presParOf" srcId="{ED4C0257-0C7E-43F1-A962-2B6C9F2E6BF5}" destId="{5A062672-93AB-4791-B037-8191D59D20FF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A3E42-5D82-4A1A-A7A6-5CD08163EB3B}">
      <dsp:nvSpPr>
        <dsp:cNvPr id="0" name=""/>
        <dsp:cNvSpPr/>
      </dsp:nvSpPr>
      <dsp:spPr>
        <a:xfrm>
          <a:off x="3109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Partage d'enregistrements</a:t>
          </a:r>
          <a:endParaRPr lang="fr-FR" sz="1500" kern="1200" dirty="0"/>
        </a:p>
      </dsp:txBody>
      <dsp:txXfrm>
        <a:off x="3109" y="103948"/>
        <a:ext cx="1683362" cy="1010017"/>
      </dsp:txXfrm>
    </dsp:sp>
    <dsp:sp modelId="{371C059D-28DC-4116-8D68-E1CF8B491B74}">
      <dsp:nvSpPr>
        <dsp:cNvPr id="0" name=""/>
        <dsp:cNvSpPr/>
      </dsp:nvSpPr>
      <dsp:spPr>
        <a:xfrm>
          <a:off x="1854807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Partage d’équipe d’accès</a:t>
          </a:r>
        </a:p>
      </dsp:txBody>
      <dsp:txXfrm>
        <a:off x="1854807" y="103948"/>
        <a:ext cx="1683362" cy="1010017"/>
      </dsp:txXfrm>
    </dsp:sp>
    <dsp:sp modelId="{C0F87BFA-318C-4D5C-9417-904EC909F59A}">
      <dsp:nvSpPr>
        <dsp:cNvPr id="0" name=""/>
        <dsp:cNvSpPr/>
      </dsp:nvSpPr>
      <dsp:spPr>
        <a:xfrm>
          <a:off x="3706506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Utilisateur Propriétaire</a:t>
          </a:r>
        </a:p>
      </dsp:txBody>
      <dsp:txXfrm>
        <a:off x="3706506" y="103948"/>
        <a:ext cx="1683362" cy="1010017"/>
      </dsp:txXfrm>
    </dsp:sp>
    <dsp:sp modelId="{E1CB95E3-6FEC-4409-B335-BEB259A9AABC}">
      <dsp:nvSpPr>
        <dsp:cNvPr id="0" name=""/>
        <dsp:cNvSpPr/>
      </dsp:nvSpPr>
      <dsp:spPr>
        <a:xfrm>
          <a:off x="5558204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Propriétaire</a:t>
          </a:r>
          <a:endParaRPr lang="fr-FR" sz="1500" kern="1200" dirty="0"/>
        </a:p>
      </dsp:txBody>
      <dsp:txXfrm>
        <a:off x="5558204" y="103948"/>
        <a:ext cx="1683362" cy="1010017"/>
      </dsp:txXfrm>
    </dsp:sp>
    <dsp:sp modelId="{6517FA9A-7015-4AD7-862C-AA41F3CF70DD}">
      <dsp:nvSpPr>
        <dsp:cNvPr id="0" name=""/>
        <dsp:cNvSpPr/>
      </dsp:nvSpPr>
      <dsp:spPr>
        <a:xfrm>
          <a:off x="7409903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Division Propriétaire</a:t>
          </a:r>
        </a:p>
      </dsp:txBody>
      <dsp:txXfrm>
        <a:off x="7409903" y="103948"/>
        <a:ext cx="1683362" cy="1010017"/>
      </dsp:txXfrm>
    </dsp:sp>
    <dsp:sp modelId="{C3944D1D-5E9F-49B8-AA35-DBAF074CAB9F}">
      <dsp:nvSpPr>
        <dsp:cNvPr id="0" name=""/>
        <dsp:cNvSpPr/>
      </dsp:nvSpPr>
      <dsp:spPr>
        <a:xfrm>
          <a:off x="3109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D’accès</a:t>
          </a:r>
          <a:endParaRPr lang="fr-FR" sz="1500" kern="1200" dirty="0"/>
        </a:p>
      </dsp:txBody>
      <dsp:txXfrm>
        <a:off x="3109" y="1282301"/>
        <a:ext cx="1683362" cy="1010017"/>
      </dsp:txXfrm>
    </dsp:sp>
    <dsp:sp modelId="{4F955456-479B-487E-992B-DC0E55EF395B}">
      <dsp:nvSpPr>
        <dsp:cNvPr id="0" name=""/>
        <dsp:cNvSpPr/>
      </dsp:nvSpPr>
      <dsp:spPr>
        <a:xfrm>
          <a:off x="1854807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Synchronisé avec Azure Active Directory</a:t>
          </a:r>
          <a:endParaRPr lang="fr-FR" sz="1500" kern="1200" dirty="0"/>
        </a:p>
      </dsp:txBody>
      <dsp:txXfrm>
        <a:off x="1854807" y="1282301"/>
        <a:ext cx="1683362" cy="1010017"/>
      </dsp:txXfrm>
    </dsp:sp>
    <dsp:sp modelId="{6D7F7F44-DF1B-410E-9263-957EEF649ADF}">
      <dsp:nvSpPr>
        <dsp:cNvPr id="0" name=""/>
        <dsp:cNvSpPr/>
      </dsp:nvSpPr>
      <dsp:spPr>
        <a:xfrm>
          <a:off x="3706506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Hiérarchie de personne</a:t>
          </a:r>
          <a:endParaRPr lang="fr-FR" sz="1500" kern="1200" dirty="0"/>
        </a:p>
      </dsp:txBody>
      <dsp:txXfrm>
        <a:off x="3706506" y="1282301"/>
        <a:ext cx="1683362" cy="1010017"/>
      </dsp:txXfrm>
    </dsp:sp>
    <dsp:sp modelId="{72C8F87B-8A27-40DB-99FD-78EC43021AC3}">
      <dsp:nvSpPr>
        <dsp:cNvPr id="0" name=""/>
        <dsp:cNvSpPr/>
      </dsp:nvSpPr>
      <dsp:spPr>
        <a:xfrm>
          <a:off x="5558204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Hiérarchie de division</a:t>
          </a:r>
          <a:endParaRPr lang="fr-FR" sz="1500" kern="1200" dirty="0"/>
        </a:p>
      </dsp:txBody>
      <dsp:txXfrm>
        <a:off x="5558204" y="1282301"/>
        <a:ext cx="1683362" cy="1010017"/>
      </dsp:txXfrm>
    </dsp:sp>
    <dsp:sp modelId="{69F48AB8-3027-4BC0-A713-36082DBB6E99}">
      <dsp:nvSpPr>
        <dsp:cNvPr id="0" name=""/>
        <dsp:cNvSpPr/>
      </dsp:nvSpPr>
      <dsp:spPr>
        <a:xfrm>
          <a:off x="7409903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Position / Poste</a:t>
          </a:r>
          <a:endParaRPr lang="fr-FR" sz="1500" kern="1200" dirty="0"/>
        </a:p>
      </dsp:txBody>
      <dsp:txXfrm>
        <a:off x="7409903" y="1282301"/>
        <a:ext cx="1683362" cy="1010017"/>
      </dsp:txXfrm>
    </dsp:sp>
    <dsp:sp modelId="{C5EFB122-D902-4EB6-85D8-E461D9A028C6}">
      <dsp:nvSpPr>
        <dsp:cNvPr id="0" name=""/>
        <dsp:cNvSpPr/>
      </dsp:nvSpPr>
      <dsp:spPr>
        <a:xfrm>
          <a:off x="3109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Au niveau du champ</a:t>
          </a:r>
          <a:endParaRPr lang="fr-FR" sz="1500" kern="1200" dirty="0"/>
        </a:p>
      </dsp:txBody>
      <dsp:txXfrm>
        <a:off x="3109" y="2460655"/>
        <a:ext cx="1683362" cy="1010017"/>
      </dsp:txXfrm>
    </dsp:sp>
    <dsp:sp modelId="{169B4F0A-9C48-4979-AC86-3224DEDB90B8}">
      <dsp:nvSpPr>
        <dsp:cNvPr id="0" name=""/>
        <dsp:cNvSpPr/>
      </dsp:nvSpPr>
      <dsp:spPr>
        <a:xfrm>
          <a:off x="1854807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Relations</a:t>
          </a:r>
        </a:p>
      </dsp:txBody>
      <dsp:txXfrm>
        <a:off x="1854807" y="2460655"/>
        <a:ext cx="1683362" cy="1010017"/>
      </dsp:txXfrm>
    </dsp:sp>
    <dsp:sp modelId="{1952E653-D53A-408E-B4AA-DD5598B876CD}">
      <dsp:nvSpPr>
        <dsp:cNvPr id="0" name=""/>
        <dsp:cNvSpPr/>
      </dsp:nvSpPr>
      <dsp:spPr>
        <a:xfrm>
          <a:off x="3706506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Redéfinir la parenté</a:t>
          </a:r>
        </a:p>
      </dsp:txBody>
      <dsp:txXfrm>
        <a:off x="3706506" y="2460655"/>
        <a:ext cx="1683362" cy="1010017"/>
      </dsp:txXfrm>
    </dsp:sp>
    <dsp:sp modelId="{3AA30D85-6B85-4550-A911-2481419F38EC}">
      <dsp:nvSpPr>
        <dsp:cNvPr id="0" name=""/>
        <dsp:cNvSpPr/>
      </dsp:nvSpPr>
      <dsp:spPr>
        <a:xfrm>
          <a:off x="5558204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Ajouté / Ajouté à</a:t>
          </a:r>
        </a:p>
      </dsp:txBody>
      <dsp:txXfrm>
        <a:off x="5558204" y="2460655"/>
        <a:ext cx="1683362" cy="1010017"/>
      </dsp:txXfrm>
    </dsp:sp>
    <dsp:sp modelId="{1EC56E60-67F2-4163-8E2E-F257D158D77A}">
      <dsp:nvSpPr>
        <dsp:cNvPr id="0" name=""/>
        <dsp:cNvSpPr/>
      </dsp:nvSpPr>
      <dsp:spPr>
        <a:xfrm>
          <a:off x="7409903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Rôle de sécurité</a:t>
          </a:r>
        </a:p>
      </dsp:txBody>
      <dsp:txXfrm>
        <a:off x="7409903" y="2460655"/>
        <a:ext cx="1683362" cy="1010017"/>
      </dsp:txXfrm>
    </dsp:sp>
    <dsp:sp modelId="{C70E647D-628A-4F55-8BFF-AF0598AD37C0}">
      <dsp:nvSpPr>
        <dsp:cNvPr id="0" name=""/>
        <dsp:cNvSpPr/>
      </dsp:nvSpPr>
      <dsp:spPr>
        <a:xfrm>
          <a:off x="3109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Division</a:t>
          </a:r>
        </a:p>
      </dsp:txBody>
      <dsp:txXfrm>
        <a:off x="3109" y="3639009"/>
        <a:ext cx="1683362" cy="1010017"/>
      </dsp:txXfrm>
    </dsp:sp>
    <dsp:sp modelId="{D2613BBD-71BA-4503-A90A-CF5E9144072E}">
      <dsp:nvSpPr>
        <dsp:cNvPr id="0" name=""/>
        <dsp:cNvSpPr/>
      </dsp:nvSpPr>
      <dsp:spPr>
        <a:xfrm>
          <a:off x="1854807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Organisation</a:t>
          </a:r>
        </a:p>
      </dsp:txBody>
      <dsp:txXfrm>
        <a:off x="1854807" y="3639009"/>
        <a:ext cx="1683362" cy="1010017"/>
      </dsp:txXfrm>
    </dsp:sp>
    <dsp:sp modelId="{4F4E2C02-9956-4ECC-955A-5CDD28C76483}">
      <dsp:nvSpPr>
        <dsp:cNvPr id="0" name=""/>
        <dsp:cNvSpPr/>
      </dsp:nvSpPr>
      <dsp:spPr>
        <a:xfrm>
          <a:off x="3706506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Activités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From</a:t>
          </a:r>
          <a:r>
            <a:rPr lang="fr-FR" sz="1200" kern="1200" dirty="0"/>
            <a:t>/to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Concernant</a:t>
          </a:r>
        </a:p>
      </dsp:txBody>
      <dsp:txXfrm>
        <a:off x="3706506" y="3639009"/>
        <a:ext cx="1683362" cy="1010017"/>
      </dsp:txXfrm>
    </dsp:sp>
    <dsp:sp modelId="{F1FD1DE7-03D6-4135-9C8F-3D728AB046F0}">
      <dsp:nvSpPr>
        <dsp:cNvPr id="0" name=""/>
        <dsp:cNvSpPr/>
      </dsp:nvSpPr>
      <dsp:spPr>
        <a:xfrm>
          <a:off x="5558204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Table POA</a:t>
          </a:r>
        </a:p>
      </dsp:txBody>
      <dsp:txXfrm>
        <a:off x="5558204" y="3639009"/>
        <a:ext cx="1683362" cy="1010017"/>
      </dsp:txXfrm>
    </dsp:sp>
    <dsp:sp modelId="{5A062672-93AB-4791-B037-8191D59D20FF}">
      <dsp:nvSpPr>
        <dsp:cNvPr id="0" name=""/>
        <dsp:cNvSpPr/>
      </dsp:nvSpPr>
      <dsp:spPr>
        <a:xfrm>
          <a:off x="7409903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Outils de contrôle</a:t>
          </a:r>
        </a:p>
      </dsp:txBody>
      <dsp:txXfrm>
        <a:off x="7409903" y="3639009"/>
        <a:ext cx="1683362" cy="1010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A3E42-5D82-4A1A-A7A6-5CD08163EB3B}">
      <dsp:nvSpPr>
        <dsp:cNvPr id="0" name=""/>
        <dsp:cNvSpPr/>
      </dsp:nvSpPr>
      <dsp:spPr>
        <a:xfrm>
          <a:off x="3109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Partage d'enregistrements</a:t>
          </a:r>
          <a:endParaRPr lang="fr-FR" sz="1500" kern="1200" dirty="0"/>
        </a:p>
      </dsp:txBody>
      <dsp:txXfrm>
        <a:off x="3109" y="103948"/>
        <a:ext cx="1683362" cy="1010017"/>
      </dsp:txXfrm>
    </dsp:sp>
    <dsp:sp modelId="{371C059D-28DC-4116-8D68-E1CF8B491B74}">
      <dsp:nvSpPr>
        <dsp:cNvPr id="0" name=""/>
        <dsp:cNvSpPr/>
      </dsp:nvSpPr>
      <dsp:spPr>
        <a:xfrm>
          <a:off x="1854807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Partage d’équipe d’accès</a:t>
          </a:r>
        </a:p>
      </dsp:txBody>
      <dsp:txXfrm>
        <a:off x="1854807" y="103948"/>
        <a:ext cx="1683362" cy="1010017"/>
      </dsp:txXfrm>
    </dsp:sp>
    <dsp:sp modelId="{C0F87BFA-318C-4D5C-9417-904EC909F59A}">
      <dsp:nvSpPr>
        <dsp:cNvPr id="0" name=""/>
        <dsp:cNvSpPr/>
      </dsp:nvSpPr>
      <dsp:spPr>
        <a:xfrm>
          <a:off x="3706506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Utilisateur Propriétaire</a:t>
          </a:r>
        </a:p>
      </dsp:txBody>
      <dsp:txXfrm>
        <a:off x="3706506" y="103948"/>
        <a:ext cx="1683362" cy="1010017"/>
      </dsp:txXfrm>
    </dsp:sp>
    <dsp:sp modelId="{E1CB95E3-6FEC-4409-B335-BEB259A9AABC}">
      <dsp:nvSpPr>
        <dsp:cNvPr id="0" name=""/>
        <dsp:cNvSpPr/>
      </dsp:nvSpPr>
      <dsp:spPr>
        <a:xfrm>
          <a:off x="5558204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Propriétaire</a:t>
          </a:r>
          <a:endParaRPr lang="fr-FR" sz="1500" kern="1200" dirty="0"/>
        </a:p>
      </dsp:txBody>
      <dsp:txXfrm>
        <a:off x="5558204" y="103948"/>
        <a:ext cx="1683362" cy="1010017"/>
      </dsp:txXfrm>
    </dsp:sp>
    <dsp:sp modelId="{6517FA9A-7015-4AD7-862C-AA41F3CF70DD}">
      <dsp:nvSpPr>
        <dsp:cNvPr id="0" name=""/>
        <dsp:cNvSpPr/>
      </dsp:nvSpPr>
      <dsp:spPr>
        <a:xfrm>
          <a:off x="7409903" y="103948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Division Propriétaire</a:t>
          </a:r>
        </a:p>
      </dsp:txBody>
      <dsp:txXfrm>
        <a:off x="7409903" y="103948"/>
        <a:ext cx="1683362" cy="1010017"/>
      </dsp:txXfrm>
    </dsp:sp>
    <dsp:sp modelId="{C3944D1D-5E9F-49B8-AA35-DBAF074CAB9F}">
      <dsp:nvSpPr>
        <dsp:cNvPr id="0" name=""/>
        <dsp:cNvSpPr/>
      </dsp:nvSpPr>
      <dsp:spPr>
        <a:xfrm>
          <a:off x="3109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D’accès</a:t>
          </a:r>
          <a:endParaRPr lang="fr-FR" sz="1500" kern="1200" dirty="0"/>
        </a:p>
      </dsp:txBody>
      <dsp:txXfrm>
        <a:off x="3109" y="1282301"/>
        <a:ext cx="1683362" cy="1010017"/>
      </dsp:txXfrm>
    </dsp:sp>
    <dsp:sp modelId="{4F955456-479B-487E-992B-DC0E55EF395B}">
      <dsp:nvSpPr>
        <dsp:cNvPr id="0" name=""/>
        <dsp:cNvSpPr/>
      </dsp:nvSpPr>
      <dsp:spPr>
        <a:xfrm>
          <a:off x="1854807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Equipe Synchronisé avec Azure Active Directory</a:t>
          </a:r>
          <a:endParaRPr lang="fr-FR" sz="1500" kern="1200" dirty="0"/>
        </a:p>
      </dsp:txBody>
      <dsp:txXfrm>
        <a:off x="1854807" y="1282301"/>
        <a:ext cx="1683362" cy="1010017"/>
      </dsp:txXfrm>
    </dsp:sp>
    <dsp:sp modelId="{6D7F7F44-DF1B-410E-9263-957EEF649ADF}">
      <dsp:nvSpPr>
        <dsp:cNvPr id="0" name=""/>
        <dsp:cNvSpPr/>
      </dsp:nvSpPr>
      <dsp:spPr>
        <a:xfrm>
          <a:off x="3706506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Hiérarchie de personne</a:t>
          </a:r>
          <a:endParaRPr lang="fr-FR" sz="1500" kern="1200" dirty="0"/>
        </a:p>
      </dsp:txBody>
      <dsp:txXfrm>
        <a:off x="3706506" y="1282301"/>
        <a:ext cx="1683362" cy="1010017"/>
      </dsp:txXfrm>
    </dsp:sp>
    <dsp:sp modelId="{72C8F87B-8A27-40DB-99FD-78EC43021AC3}">
      <dsp:nvSpPr>
        <dsp:cNvPr id="0" name=""/>
        <dsp:cNvSpPr/>
      </dsp:nvSpPr>
      <dsp:spPr>
        <a:xfrm>
          <a:off x="5558204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Hiérarchie de division</a:t>
          </a:r>
          <a:endParaRPr lang="fr-FR" sz="1500" kern="1200" dirty="0"/>
        </a:p>
      </dsp:txBody>
      <dsp:txXfrm>
        <a:off x="5558204" y="1282301"/>
        <a:ext cx="1683362" cy="1010017"/>
      </dsp:txXfrm>
    </dsp:sp>
    <dsp:sp modelId="{69F48AB8-3027-4BC0-A713-36082DBB6E99}">
      <dsp:nvSpPr>
        <dsp:cNvPr id="0" name=""/>
        <dsp:cNvSpPr/>
      </dsp:nvSpPr>
      <dsp:spPr>
        <a:xfrm>
          <a:off x="7409903" y="1282301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Position / Poste</a:t>
          </a:r>
          <a:endParaRPr lang="fr-FR" sz="1500" kern="1200" dirty="0"/>
        </a:p>
      </dsp:txBody>
      <dsp:txXfrm>
        <a:off x="7409903" y="1282301"/>
        <a:ext cx="1683362" cy="1010017"/>
      </dsp:txXfrm>
    </dsp:sp>
    <dsp:sp modelId="{C5EFB122-D902-4EB6-85D8-E461D9A028C6}">
      <dsp:nvSpPr>
        <dsp:cNvPr id="0" name=""/>
        <dsp:cNvSpPr/>
      </dsp:nvSpPr>
      <dsp:spPr>
        <a:xfrm>
          <a:off x="3109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baseline="0" dirty="0"/>
            <a:t>Au niveau du champ</a:t>
          </a:r>
          <a:endParaRPr lang="fr-FR" sz="1500" kern="1200" dirty="0"/>
        </a:p>
      </dsp:txBody>
      <dsp:txXfrm>
        <a:off x="3109" y="2460655"/>
        <a:ext cx="1683362" cy="1010017"/>
      </dsp:txXfrm>
    </dsp:sp>
    <dsp:sp modelId="{169B4F0A-9C48-4979-AC86-3224DEDB90B8}">
      <dsp:nvSpPr>
        <dsp:cNvPr id="0" name=""/>
        <dsp:cNvSpPr/>
      </dsp:nvSpPr>
      <dsp:spPr>
        <a:xfrm>
          <a:off x="1854807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Relations</a:t>
          </a:r>
        </a:p>
      </dsp:txBody>
      <dsp:txXfrm>
        <a:off x="1854807" y="2460655"/>
        <a:ext cx="1683362" cy="1010017"/>
      </dsp:txXfrm>
    </dsp:sp>
    <dsp:sp modelId="{1952E653-D53A-408E-B4AA-DD5598B876CD}">
      <dsp:nvSpPr>
        <dsp:cNvPr id="0" name=""/>
        <dsp:cNvSpPr/>
      </dsp:nvSpPr>
      <dsp:spPr>
        <a:xfrm>
          <a:off x="3706506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Redéfinir la parenté</a:t>
          </a:r>
        </a:p>
      </dsp:txBody>
      <dsp:txXfrm>
        <a:off x="3706506" y="2460655"/>
        <a:ext cx="1683362" cy="1010017"/>
      </dsp:txXfrm>
    </dsp:sp>
    <dsp:sp modelId="{3AA30D85-6B85-4550-A911-2481419F38EC}">
      <dsp:nvSpPr>
        <dsp:cNvPr id="0" name=""/>
        <dsp:cNvSpPr/>
      </dsp:nvSpPr>
      <dsp:spPr>
        <a:xfrm>
          <a:off x="5558204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Ajouté / Ajouté à</a:t>
          </a:r>
        </a:p>
      </dsp:txBody>
      <dsp:txXfrm>
        <a:off x="5558204" y="2460655"/>
        <a:ext cx="1683362" cy="1010017"/>
      </dsp:txXfrm>
    </dsp:sp>
    <dsp:sp modelId="{1EC56E60-67F2-4163-8E2E-F257D158D77A}">
      <dsp:nvSpPr>
        <dsp:cNvPr id="0" name=""/>
        <dsp:cNvSpPr/>
      </dsp:nvSpPr>
      <dsp:spPr>
        <a:xfrm>
          <a:off x="7409903" y="2460655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Rôle de sécurité</a:t>
          </a:r>
        </a:p>
      </dsp:txBody>
      <dsp:txXfrm>
        <a:off x="7409903" y="2460655"/>
        <a:ext cx="1683362" cy="1010017"/>
      </dsp:txXfrm>
    </dsp:sp>
    <dsp:sp modelId="{C70E647D-628A-4F55-8BFF-AF0598AD37C0}">
      <dsp:nvSpPr>
        <dsp:cNvPr id="0" name=""/>
        <dsp:cNvSpPr/>
      </dsp:nvSpPr>
      <dsp:spPr>
        <a:xfrm>
          <a:off x="3109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Division</a:t>
          </a:r>
        </a:p>
      </dsp:txBody>
      <dsp:txXfrm>
        <a:off x="3109" y="3639009"/>
        <a:ext cx="1683362" cy="1010017"/>
      </dsp:txXfrm>
    </dsp:sp>
    <dsp:sp modelId="{D2613BBD-71BA-4503-A90A-CF5E9144072E}">
      <dsp:nvSpPr>
        <dsp:cNvPr id="0" name=""/>
        <dsp:cNvSpPr/>
      </dsp:nvSpPr>
      <dsp:spPr>
        <a:xfrm>
          <a:off x="1854807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Organisation</a:t>
          </a:r>
        </a:p>
      </dsp:txBody>
      <dsp:txXfrm>
        <a:off x="1854807" y="3639009"/>
        <a:ext cx="1683362" cy="1010017"/>
      </dsp:txXfrm>
    </dsp:sp>
    <dsp:sp modelId="{4F4E2C02-9956-4ECC-955A-5CDD28C76483}">
      <dsp:nvSpPr>
        <dsp:cNvPr id="0" name=""/>
        <dsp:cNvSpPr/>
      </dsp:nvSpPr>
      <dsp:spPr>
        <a:xfrm>
          <a:off x="3706506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Activités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From</a:t>
          </a:r>
          <a:r>
            <a:rPr lang="fr-FR" sz="1200" kern="1200" dirty="0"/>
            <a:t>/to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Concernant</a:t>
          </a:r>
        </a:p>
      </dsp:txBody>
      <dsp:txXfrm>
        <a:off x="3706506" y="3639009"/>
        <a:ext cx="1683362" cy="1010017"/>
      </dsp:txXfrm>
    </dsp:sp>
    <dsp:sp modelId="{F1FD1DE7-03D6-4135-9C8F-3D728AB046F0}">
      <dsp:nvSpPr>
        <dsp:cNvPr id="0" name=""/>
        <dsp:cNvSpPr/>
      </dsp:nvSpPr>
      <dsp:spPr>
        <a:xfrm>
          <a:off x="5558204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Table POA</a:t>
          </a:r>
        </a:p>
      </dsp:txBody>
      <dsp:txXfrm>
        <a:off x="5558204" y="3639009"/>
        <a:ext cx="1683362" cy="1010017"/>
      </dsp:txXfrm>
    </dsp:sp>
    <dsp:sp modelId="{5A062672-93AB-4791-B037-8191D59D20FF}">
      <dsp:nvSpPr>
        <dsp:cNvPr id="0" name=""/>
        <dsp:cNvSpPr/>
      </dsp:nvSpPr>
      <dsp:spPr>
        <a:xfrm>
          <a:off x="7409903" y="3639009"/>
          <a:ext cx="1683362" cy="101001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Outils de contrôle</a:t>
          </a:r>
        </a:p>
      </dsp:txBody>
      <dsp:txXfrm>
        <a:off x="7409903" y="3639009"/>
        <a:ext cx="1683362" cy="1010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12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50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2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https://learn.microsoft.com/power-platform/admin/wp-securityhttps://learn.microsoft.com/power-platform/admin/wp-security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69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5" Type="http://schemas.openxmlformats.org/officeDocument/2006/relationships/image" Target="../media/image26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8.png"/><Relationship Id="rId3" Type="http://schemas.openxmlformats.org/officeDocument/2006/relationships/image" Target="../media/image9.svg"/><Relationship Id="rId7" Type="http://schemas.openxmlformats.org/officeDocument/2006/relationships/image" Target="../media/image50.png"/><Relationship Id="rId12" Type="http://schemas.openxmlformats.org/officeDocument/2006/relationships/image" Target="../media/image40.png"/><Relationship Id="rId17" Type="http://schemas.openxmlformats.org/officeDocument/2006/relationships/image" Target="../media/image26.svg"/><Relationship Id="rId2" Type="http://schemas.openxmlformats.org/officeDocument/2006/relationships/image" Target="../media/image8.png"/><Relationship Id="rId16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3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9.sv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2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5.png"/><Relationship Id="rId3" Type="http://schemas.openxmlformats.org/officeDocument/2006/relationships/image" Target="../media/image9.sv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26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79" b="-2997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97735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752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1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6B0343-0C1F-4A28-B429-D67A62CA3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" y="257170"/>
            <a:ext cx="237985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2593216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3921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410882"/>
            <a:ext cx="9602819" cy="745370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D406F93-D5AB-4302-94F4-D5B4654F5F35}"/>
              </a:ext>
            </a:extLst>
          </p:cNvPr>
          <p:cNvSpPr/>
          <p:nvPr userDrawn="1"/>
        </p:nvSpPr>
        <p:spPr bwMode="auto">
          <a:xfrm>
            <a:off x="7588790" y="1657639"/>
            <a:ext cx="4603210" cy="5059190"/>
          </a:xfrm>
          <a:custGeom>
            <a:avLst/>
            <a:gdLst>
              <a:gd name="connsiteX0" fmla="*/ 0 w 5985491"/>
              <a:gd name="connsiteY0" fmla="*/ 2579954 h 5159907"/>
              <a:gd name="connsiteX1" fmla="*/ 1289977 w 5985491"/>
              <a:gd name="connsiteY1" fmla="*/ 1 h 5159907"/>
              <a:gd name="connsiteX2" fmla="*/ 4695514 w 5985491"/>
              <a:gd name="connsiteY2" fmla="*/ 1 h 5159907"/>
              <a:gd name="connsiteX3" fmla="*/ 5985491 w 5985491"/>
              <a:gd name="connsiteY3" fmla="*/ 2579954 h 5159907"/>
              <a:gd name="connsiteX4" fmla="*/ 4695514 w 5985491"/>
              <a:gd name="connsiteY4" fmla="*/ 5159906 h 5159907"/>
              <a:gd name="connsiteX5" fmla="*/ 1289977 w 5985491"/>
              <a:gd name="connsiteY5" fmla="*/ 5159906 h 5159907"/>
              <a:gd name="connsiteX6" fmla="*/ 0 w 5985491"/>
              <a:gd name="connsiteY6" fmla="*/ 2579954 h 5159907"/>
              <a:gd name="connsiteX0" fmla="*/ 0 w 4695514"/>
              <a:gd name="connsiteY0" fmla="*/ 2579953 h 5159905"/>
              <a:gd name="connsiteX1" fmla="*/ 1289977 w 4695514"/>
              <a:gd name="connsiteY1" fmla="*/ 0 h 5159905"/>
              <a:gd name="connsiteX2" fmla="*/ 4695514 w 4695514"/>
              <a:gd name="connsiteY2" fmla="*/ 0 h 5159905"/>
              <a:gd name="connsiteX3" fmla="*/ 4695514 w 4695514"/>
              <a:gd name="connsiteY3" fmla="*/ 5159905 h 5159905"/>
              <a:gd name="connsiteX4" fmla="*/ 1289977 w 4695514"/>
              <a:gd name="connsiteY4" fmla="*/ 5159905 h 5159905"/>
              <a:gd name="connsiteX5" fmla="*/ 0 w 4695514"/>
              <a:gd name="connsiteY5" fmla="*/ 2579953 h 515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5514" h="5159905">
                <a:moveTo>
                  <a:pt x="0" y="2579953"/>
                </a:moveTo>
                <a:lnTo>
                  <a:pt x="1289977" y="0"/>
                </a:lnTo>
                <a:lnTo>
                  <a:pt x="4695514" y="0"/>
                </a:lnTo>
                <a:lnTo>
                  <a:pt x="4695514" y="5159905"/>
                </a:lnTo>
                <a:lnTo>
                  <a:pt x="1289977" y="5159905"/>
                </a:lnTo>
                <a:lnTo>
                  <a:pt x="0" y="2579953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F7356A-A1D0-486F-8874-61ED63F92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2790" r="26113"/>
          <a:stretch/>
        </p:blipFill>
        <p:spPr>
          <a:xfrm>
            <a:off x="6932637" y="0"/>
            <a:ext cx="5259364" cy="6858001"/>
          </a:xfrm>
          <a:custGeom>
            <a:avLst/>
            <a:gdLst>
              <a:gd name="connsiteX0" fmla="*/ 1152093 w 5364825"/>
              <a:gd name="connsiteY0" fmla="*/ 0 h 6994526"/>
              <a:gd name="connsiteX1" fmla="*/ 5364825 w 5364825"/>
              <a:gd name="connsiteY1" fmla="*/ 0 h 6994526"/>
              <a:gd name="connsiteX2" fmla="*/ 5364825 w 5364825"/>
              <a:gd name="connsiteY2" fmla="*/ 6994526 h 6994526"/>
              <a:gd name="connsiteX3" fmla="*/ 2345172 w 5364825"/>
              <a:gd name="connsiteY3" fmla="*/ 6994526 h 6994526"/>
              <a:gd name="connsiteX4" fmla="*/ 0 w 5364825"/>
              <a:gd name="connsiteY4" fmla="*/ 2304185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4825" h="6994526">
                <a:moveTo>
                  <a:pt x="1152093" y="0"/>
                </a:moveTo>
                <a:lnTo>
                  <a:pt x="5364825" y="0"/>
                </a:lnTo>
                <a:lnTo>
                  <a:pt x="5364825" y="6994526"/>
                </a:lnTo>
                <a:lnTo>
                  <a:pt x="2345172" y="6994526"/>
                </a:lnTo>
                <a:lnTo>
                  <a:pt x="0" y="2304185"/>
                </a:lnTo>
                <a:close/>
              </a:path>
            </a:pathLst>
          </a:custGeom>
          <a:ln w="73025">
            <a:solidFill>
              <a:schemeClr val="accent2">
                <a:lumMod val="75000"/>
              </a:schemeClr>
            </a:solidFill>
          </a:ln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D91DF740-2287-438B-8638-AC9506FC89F3}"/>
              </a:ext>
            </a:extLst>
          </p:cNvPr>
          <p:cNvSpPr/>
          <p:nvPr userDrawn="1"/>
        </p:nvSpPr>
        <p:spPr bwMode="auto">
          <a:xfrm flipH="1">
            <a:off x="193717" y="5469796"/>
            <a:ext cx="1123467" cy="968644"/>
          </a:xfrm>
          <a:prstGeom prst="hexagon">
            <a:avLst/>
          </a:prstGeom>
          <a:solidFill>
            <a:schemeClr val="accent3">
              <a:lumMod val="75000"/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A3817EBB-15E7-412A-8B62-D53F0C41C703}"/>
              </a:ext>
            </a:extLst>
          </p:cNvPr>
          <p:cNvSpPr/>
          <p:nvPr userDrawn="1"/>
        </p:nvSpPr>
        <p:spPr bwMode="auto">
          <a:xfrm flipH="1">
            <a:off x="1229969" y="5469796"/>
            <a:ext cx="386928" cy="333606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589F91B-35EF-4C87-BFA8-136D67F79B03}"/>
              </a:ext>
            </a:extLst>
          </p:cNvPr>
          <p:cNvSpPr/>
          <p:nvPr userDrawn="1"/>
        </p:nvSpPr>
        <p:spPr bwMode="auto">
          <a:xfrm flipH="1">
            <a:off x="0" y="5297063"/>
            <a:ext cx="1234653" cy="1560937"/>
          </a:xfrm>
          <a:custGeom>
            <a:avLst/>
            <a:gdLst>
              <a:gd name="connsiteX0" fmla="*/ 1259410 w 1259410"/>
              <a:gd name="connsiteY0" fmla="*/ 0 h 1592011"/>
              <a:gd name="connsiteX1" fmla="*/ 566256 w 1259410"/>
              <a:gd name="connsiteY1" fmla="*/ 0 h 1592011"/>
              <a:gd name="connsiteX2" fmla="*/ 0 w 1259410"/>
              <a:gd name="connsiteY2" fmla="*/ 1132511 h 1592011"/>
              <a:gd name="connsiteX3" fmla="*/ 229750 w 1259410"/>
              <a:gd name="connsiteY3" fmla="*/ 1592011 h 1592011"/>
              <a:gd name="connsiteX4" fmla="*/ 1259410 w 1259410"/>
              <a:gd name="connsiteY4" fmla="*/ 1592011 h 15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10" h="1592011">
                <a:moveTo>
                  <a:pt x="1259410" y="0"/>
                </a:moveTo>
                <a:lnTo>
                  <a:pt x="566256" y="0"/>
                </a:lnTo>
                <a:lnTo>
                  <a:pt x="0" y="1132511"/>
                </a:lnTo>
                <a:lnTo>
                  <a:pt x="229750" y="1592011"/>
                </a:lnTo>
                <a:lnTo>
                  <a:pt x="1259410" y="1592011"/>
                </a:lnTo>
                <a:close/>
              </a:path>
            </a:pathLst>
          </a:custGeom>
          <a:noFill/>
          <a:ln>
            <a:solidFill>
              <a:schemeClr val="accent2">
                <a:alpha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7A968C-570A-4E87-A329-4B1BD7AE2E82}"/>
              </a:ext>
            </a:extLst>
          </p:cNvPr>
          <p:cNvSpPr/>
          <p:nvPr userDrawn="1"/>
        </p:nvSpPr>
        <p:spPr bwMode="auto">
          <a:xfrm flipH="1">
            <a:off x="6823926" y="2"/>
            <a:ext cx="5368074" cy="6857996"/>
          </a:xfrm>
          <a:custGeom>
            <a:avLst/>
            <a:gdLst>
              <a:gd name="connsiteX0" fmla="*/ 4877833 w 5475715"/>
              <a:gd name="connsiteY0" fmla="*/ 0 h 6994521"/>
              <a:gd name="connsiteX1" fmla="*/ 0 w 5475715"/>
              <a:gd name="connsiteY1" fmla="*/ 0 h 6994521"/>
              <a:gd name="connsiteX2" fmla="*/ 0 w 5475715"/>
              <a:gd name="connsiteY2" fmla="*/ 6994521 h 6994521"/>
              <a:gd name="connsiteX3" fmla="*/ 2576335 w 5475715"/>
              <a:gd name="connsiteY3" fmla="*/ 6994521 h 6994521"/>
              <a:gd name="connsiteX4" fmla="*/ 5475715 w 5475715"/>
              <a:gd name="connsiteY4" fmla="*/ 1195763 h 699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715" h="6994521">
                <a:moveTo>
                  <a:pt x="4877833" y="0"/>
                </a:moveTo>
                <a:lnTo>
                  <a:pt x="0" y="0"/>
                </a:lnTo>
                <a:lnTo>
                  <a:pt x="0" y="6994521"/>
                </a:lnTo>
                <a:lnTo>
                  <a:pt x="2576335" y="6994521"/>
                </a:lnTo>
                <a:lnTo>
                  <a:pt x="5475715" y="1195763"/>
                </a:lnTo>
                <a:close/>
              </a:path>
            </a:pathLst>
          </a:custGeom>
          <a:noFill/>
          <a:ln>
            <a:solidFill>
              <a:schemeClr val="accent1">
                <a:lumMod val="10000"/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70210425-32C6-4F53-BBBE-A41253FE9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" y="257170"/>
            <a:ext cx="237985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2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7D0011F-D9C8-4890-B3F8-F6FA45BD5440}"/>
              </a:ext>
            </a:extLst>
          </p:cNvPr>
          <p:cNvSpPr/>
          <p:nvPr userDrawn="1"/>
        </p:nvSpPr>
        <p:spPr bwMode="auto">
          <a:xfrm>
            <a:off x="6591927" y="1010700"/>
            <a:ext cx="5600074" cy="5847300"/>
          </a:xfrm>
          <a:custGeom>
            <a:avLst/>
            <a:gdLst>
              <a:gd name="connsiteX0" fmla="*/ 3001586 w 5712367"/>
              <a:gd name="connsiteY0" fmla="*/ 0 h 5963705"/>
              <a:gd name="connsiteX1" fmla="*/ 5712367 w 5712367"/>
              <a:gd name="connsiteY1" fmla="*/ 0 h 5963705"/>
              <a:gd name="connsiteX2" fmla="*/ 5712367 w 5712367"/>
              <a:gd name="connsiteY2" fmla="*/ 5963705 h 5963705"/>
              <a:gd name="connsiteX3" fmla="*/ 0 w 5712367"/>
              <a:gd name="connsiteY3" fmla="*/ 5963705 h 5963705"/>
              <a:gd name="connsiteX4" fmla="*/ 11898 w 5712367"/>
              <a:gd name="connsiteY4" fmla="*/ 5938954 h 5963705"/>
              <a:gd name="connsiteX5" fmla="*/ 2727106 w 5712367"/>
              <a:gd name="connsiteY5" fmla="*/ 569692 h 596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2367" h="5963705">
                <a:moveTo>
                  <a:pt x="3001586" y="0"/>
                </a:moveTo>
                <a:lnTo>
                  <a:pt x="5712367" y="0"/>
                </a:lnTo>
                <a:lnTo>
                  <a:pt x="5712367" y="5963705"/>
                </a:lnTo>
                <a:lnTo>
                  <a:pt x="0" y="5963705"/>
                </a:lnTo>
                <a:lnTo>
                  <a:pt x="11898" y="5938954"/>
                </a:lnTo>
                <a:cubicBezTo>
                  <a:pt x="884975" y="4151620"/>
                  <a:pt x="1850339" y="2357306"/>
                  <a:pt x="2727106" y="569692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712B34-662C-419C-B5BA-73C301D3370D}"/>
              </a:ext>
            </a:extLst>
          </p:cNvPr>
          <p:cNvSpPr/>
          <p:nvPr userDrawn="1"/>
        </p:nvSpPr>
        <p:spPr bwMode="auto">
          <a:xfrm>
            <a:off x="0" y="5840521"/>
            <a:ext cx="1857752" cy="1017477"/>
          </a:xfrm>
          <a:custGeom>
            <a:avLst/>
            <a:gdLst>
              <a:gd name="connsiteX0" fmla="*/ 0 w 1895004"/>
              <a:gd name="connsiteY0" fmla="*/ 0 h 1037732"/>
              <a:gd name="connsiteX1" fmla="*/ 1376138 w 1895004"/>
              <a:gd name="connsiteY1" fmla="*/ 0 h 1037732"/>
              <a:gd name="connsiteX2" fmla="*/ 1895004 w 1895004"/>
              <a:gd name="connsiteY2" fmla="*/ 1037732 h 1037732"/>
              <a:gd name="connsiteX3" fmla="*/ 0 w 1895004"/>
              <a:gd name="connsiteY3" fmla="*/ 1037732 h 10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5004" h="1037732">
                <a:moveTo>
                  <a:pt x="0" y="0"/>
                </a:moveTo>
                <a:lnTo>
                  <a:pt x="1376138" y="0"/>
                </a:lnTo>
                <a:lnTo>
                  <a:pt x="1895004" y="1037732"/>
                </a:lnTo>
                <a:lnTo>
                  <a:pt x="0" y="1037732"/>
                </a:lnTo>
                <a:close/>
              </a:path>
            </a:pathLst>
          </a:custGeom>
          <a:noFill/>
          <a:ln>
            <a:solidFill>
              <a:schemeClr val="accent1">
                <a:alpha val="56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AE8F0B-C060-452B-B519-248F35F7AF34}"/>
              </a:ext>
            </a:extLst>
          </p:cNvPr>
          <p:cNvSpPr/>
          <p:nvPr userDrawn="1"/>
        </p:nvSpPr>
        <p:spPr bwMode="auto">
          <a:xfrm>
            <a:off x="6869391" y="770839"/>
            <a:ext cx="5322607" cy="6087162"/>
          </a:xfrm>
          <a:custGeom>
            <a:avLst/>
            <a:gdLst>
              <a:gd name="connsiteX0" fmla="*/ 3104171 w 5429336"/>
              <a:gd name="connsiteY0" fmla="*/ 0 h 6208342"/>
              <a:gd name="connsiteX1" fmla="*/ 5429336 w 5429336"/>
              <a:gd name="connsiteY1" fmla="*/ 0 h 6208342"/>
              <a:gd name="connsiteX2" fmla="*/ 5429336 w 5429336"/>
              <a:gd name="connsiteY2" fmla="*/ 6208342 h 6208342"/>
              <a:gd name="connsiteX3" fmla="*/ 0 w 5429336"/>
              <a:gd name="connsiteY3" fmla="*/ 6208342 h 620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336" h="6208342">
                <a:moveTo>
                  <a:pt x="3104171" y="0"/>
                </a:moveTo>
                <a:lnTo>
                  <a:pt x="5429336" y="0"/>
                </a:lnTo>
                <a:lnTo>
                  <a:pt x="5429336" y="6208342"/>
                </a:lnTo>
                <a:lnTo>
                  <a:pt x="0" y="6208342"/>
                </a:lnTo>
                <a:close/>
              </a:path>
            </a:pathLst>
          </a:cu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5DA8423-168F-4468-A111-F5D5CFAB61C7}"/>
              </a:ext>
            </a:extLst>
          </p:cNvPr>
          <p:cNvSpPr/>
          <p:nvPr userDrawn="1"/>
        </p:nvSpPr>
        <p:spPr bwMode="auto">
          <a:xfrm>
            <a:off x="8361454" y="2571359"/>
            <a:ext cx="1413986" cy="1219126"/>
          </a:xfrm>
          <a:prstGeom prst="hexagon">
            <a:avLst/>
          </a:prstGeom>
          <a:solidFill>
            <a:srgbClr val="3434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30C04-939A-4BBA-91B2-B3783EB93BFD}"/>
              </a:ext>
            </a:extLst>
          </p:cNvPr>
          <p:cNvGrpSpPr/>
          <p:nvPr userDrawn="1"/>
        </p:nvGrpSpPr>
        <p:grpSpPr>
          <a:xfrm>
            <a:off x="6914781" y="965576"/>
            <a:ext cx="2958022" cy="2220813"/>
            <a:chOff x="6280198" y="439106"/>
            <a:chExt cx="3744276" cy="2810716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3FA493B-95EF-482D-BC56-0B67271C08BD}"/>
                </a:ext>
              </a:extLst>
            </p:cNvPr>
            <p:cNvSpPr/>
            <p:nvPr userDrawn="1"/>
          </p:nvSpPr>
          <p:spPr bwMode="auto">
            <a:xfrm>
              <a:off x="6659577" y="657724"/>
              <a:ext cx="1422089" cy="1225939"/>
            </a:xfrm>
            <a:prstGeom prst="hexagon">
              <a:avLst/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C36B3FE-23D7-4834-A638-DD5837ECC50B}"/>
                </a:ext>
              </a:extLst>
            </p:cNvPr>
            <p:cNvSpPr/>
            <p:nvPr userDrawn="1"/>
          </p:nvSpPr>
          <p:spPr bwMode="auto">
            <a:xfrm>
              <a:off x="6280198" y="657724"/>
              <a:ext cx="489775" cy="422220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B9B94DA-F466-47AC-92DD-E349926A53E2}"/>
                </a:ext>
              </a:extLst>
            </p:cNvPr>
            <p:cNvSpPr/>
            <p:nvPr userDrawn="1"/>
          </p:nvSpPr>
          <p:spPr bwMode="auto">
            <a:xfrm>
              <a:off x="6764044" y="439106"/>
              <a:ext cx="3260430" cy="2810716"/>
            </a:xfrm>
            <a:prstGeom prst="hexagon">
              <a:avLst/>
            </a:prstGeom>
            <a:noFill/>
            <a:ln>
              <a:solidFill>
                <a:schemeClr val="accent2">
                  <a:alpha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410F84-96D9-4135-A2D5-380F90767A85}"/>
              </a:ext>
            </a:extLst>
          </p:cNvPr>
          <p:cNvSpPr/>
          <p:nvPr userDrawn="1"/>
        </p:nvSpPr>
        <p:spPr bwMode="auto">
          <a:xfrm>
            <a:off x="8918859" y="3803105"/>
            <a:ext cx="3273139" cy="3054894"/>
          </a:xfrm>
          <a:custGeom>
            <a:avLst/>
            <a:gdLst>
              <a:gd name="connsiteX0" fmla="*/ 883583 w 3338772"/>
              <a:gd name="connsiteY0" fmla="*/ 0 h 3115709"/>
              <a:gd name="connsiteX1" fmla="*/ 3216239 w 3338772"/>
              <a:gd name="connsiteY1" fmla="*/ 0 h 3115709"/>
              <a:gd name="connsiteX2" fmla="*/ 3338772 w 3338772"/>
              <a:gd name="connsiteY2" fmla="*/ 245066 h 3115709"/>
              <a:gd name="connsiteX3" fmla="*/ 3338772 w 3338772"/>
              <a:gd name="connsiteY3" fmla="*/ 3115709 h 3115709"/>
              <a:gd name="connsiteX4" fmla="*/ 674273 w 3338772"/>
              <a:gd name="connsiteY4" fmla="*/ 3115709 h 3115709"/>
              <a:gd name="connsiteX5" fmla="*/ 0 w 3338772"/>
              <a:gd name="connsiteY5" fmla="*/ 1767165 h 311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8772" h="3115709">
                <a:moveTo>
                  <a:pt x="883583" y="0"/>
                </a:moveTo>
                <a:lnTo>
                  <a:pt x="3216239" y="0"/>
                </a:lnTo>
                <a:lnTo>
                  <a:pt x="3338772" y="245066"/>
                </a:lnTo>
                <a:lnTo>
                  <a:pt x="3338772" y="3115709"/>
                </a:lnTo>
                <a:lnTo>
                  <a:pt x="674273" y="3115709"/>
                </a:lnTo>
                <a:lnTo>
                  <a:pt x="0" y="1767165"/>
                </a:lnTo>
                <a:close/>
              </a:path>
            </a:pathLst>
          </a:custGeom>
          <a:solidFill>
            <a:schemeClr val="accent3">
              <a:lumMod val="75000"/>
              <a:alpha val="7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2910454"/>
            <a:ext cx="7163186" cy="1793104"/>
          </a:xfrm>
          <a:noFill/>
        </p:spPr>
        <p:txBody>
          <a:bodyPr lIns="0" tIns="0" rIns="0" bIns="182880" anchor="b" anchorCtr="0"/>
          <a:lstStyle>
            <a:lvl1pPr>
              <a:defRPr sz="3921" strike="noStrike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994" y="4761688"/>
            <a:ext cx="7093473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031582-810D-46B0-86FC-2BD57723AF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8" y="257170"/>
            <a:ext cx="237985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4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04432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554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05F92AB-F632-4166-AC48-DBE6E6E3EF45}"/>
              </a:ext>
            </a:extLst>
          </p:cNvPr>
          <p:cNvSpPr/>
          <p:nvPr userDrawn="1"/>
        </p:nvSpPr>
        <p:spPr bwMode="auto">
          <a:xfrm>
            <a:off x="-1" y="986206"/>
            <a:ext cx="435242" cy="5871794"/>
          </a:xfrm>
          <a:prstGeom prst="rect">
            <a:avLst/>
          </a:prstGeom>
          <a:solidFill>
            <a:srgbClr val="3232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63D0188-4CD5-42B8-8F58-182B5A007864}"/>
              </a:ext>
            </a:extLst>
          </p:cNvPr>
          <p:cNvSpPr/>
          <p:nvPr userDrawn="1"/>
        </p:nvSpPr>
        <p:spPr bwMode="auto">
          <a:xfrm>
            <a:off x="435242" y="986207"/>
            <a:ext cx="9978029" cy="5880680"/>
          </a:xfrm>
          <a:custGeom>
            <a:avLst/>
            <a:gdLst>
              <a:gd name="connsiteX0" fmla="*/ 0 w 10178109"/>
              <a:gd name="connsiteY0" fmla="*/ 0 h 5997749"/>
              <a:gd name="connsiteX1" fmla="*/ 7179235 w 10178109"/>
              <a:gd name="connsiteY1" fmla="*/ 0 h 5997749"/>
              <a:gd name="connsiteX2" fmla="*/ 10178109 w 10178109"/>
              <a:gd name="connsiteY2" fmla="*/ 5997749 h 5997749"/>
              <a:gd name="connsiteX3" fmla="*/ 0 w 10178109"/>
              <a:gd name="connsiteY3" fmla="*/ 5997749 h 599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8109" h="5997749">
                <a:moveTo>
                  <a:pt x="0" y="0"/>
                </a:moveTo>
                <a:lnTo>
                  <a:pt x="7179235" y="0"/>
                </a:lnTo>
                <a:lnTo>
                  <a:pt x="10178109" y="5997749"/>
                </a:lnTo>
                <a:lnTo>
                  <a:pt x="0" y="5997749"/>
                </a:lnTo>
                <a:close/>
              </a:path>
            </a:pathLst>
          </a:custGeom>
          <a:solidFill>
            <a:srgbClr val="3232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7518143" cy="1793104"/>
          </a:xfrm>
          <a:noFill/>
        </p:spPr>
        <p:txBody>
          <a:bodyPr lIns="0" tIns="0" rIns="0" bIns="182880" anchor="b" anchorCtr="0"/>
          <a:lstStyle>
            <a:lvl1pPr>
              <a:defRPr sz="3529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A88A708-C613-4F9D-8BFF-3D1018795FE4}"/>
              </a:ext>
            </a:extLst>
          </p:cNvPr>
          <p:cNvSpPr/>
          <p:nvPr userDrawn="1"/>
        </p:nvSpPr>
        <p:spPr bwMode="auto">
          <a:xfrm>
            <a:off x="-77364" y="826362"/>
            <a:ext cx="10017464" cy="6031639"/>
          </a:xfrm>
          <a:custGeom>
            <a:avLst/>
            <a:gdLst>
              <a:gd name="connsiteX0" fmla="*/ 0 w 10178109"/>
              <a:gd name="connsiteY0" fmla="*/ 0 h 5997749"/>
              <a:gd name="connsiteX1" fmla="*/ 7179235 w 10178109"/>
              <a:gd name="connsiteY1" fmla="*/ 0 h 5997749"/>
              <a:gd name="connsiteX2" fmla="*/ 10178109 w 10178109"/>
              <a:gd name="connsiteY2" fmla="*/ 5997749 h 5997749"/>
              <a:gd name="connsiteX3" fmla="*/ 0 w 10178109"/>
              <a:gd name="connsiteY3" fmla="*/ 5997749 h 599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8109" h="5997749">
                <a:moveTo>
                  <a:pt x="0" y="0"/>
                </a:moveTo>
                <a:lnTo>
                  <a:pt x="7179235" y="0"/>
                </a:lnTo>
                <a:lnTo>
                  <a:pt x="10178109" y="5997749"/>
                </a:lnTo>
                <a:lnTo>
                  <a:pt x="0" y="5997749"/>
                </a:lnTo>
                <a:close/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8B8C1BD-C346-4DB4-AC2E-EAA0A28B0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" y="257170"/>
            <a:ext cx="237985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7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64B955-35A8-4763-9237-1CD3E8A20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8" y="257170"/>
            <a:ext cx="237985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1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 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26721EC1-B9A6-FB49-92FB-E01665427A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05155" y="3755499"/>
            <a:ext cx="2712433" cy="109805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765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 b="0" i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57" name="Content Placeholder 15">
            <a:extLst>
              <a:ext uri="{FF2B5EF4-FFF2-40B4-BE49-F238E27FC236}">
                <a16:creationId xmlns:a16="http://schemas.microsoft.com/office/drawing/2014/main" id="{067D34A7-D032-1747-AAEA-D2FEE83CC4B9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417802" y="2308311"/>
            <a:ext cx="2669044" cy="11206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3" name="Content Placeholder 15">
            <a:extLst>
              <a:ext uri="{FF2B5EF4-FFF2-40B4-BE49-F238E27FC236}">
                <a16:creationId xmlns:a16="http://schemas.microsoft.com/office/drawing/2014/main" id="{1FAB008A-14FE-3D46-8EA6-107B1DBEED6E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68073" y="2308311"/>
            <a:ext cx="2672565" cy="11206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4" name="Content Placeholder 15">
            <a:extLst>
              <a:ext uri="{FF2B5EF4-FFF2-40B4-BE49-F238E27FC236}">
                <a16:creationId xmlns:a16="http://schemas.microsoft.com/office/drawing/2014/main" id="{1CEE99A7-5EFF-EF4C-9248-B29B80A56A99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134351" y="2308310"/>
            <a:ext cx="2669044" cy="112069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0D093B-73C8-5646-9768-58171B705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047" y="683498"/>
            <a:ext cx="11055906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ctr">
              <a:lnSpc>
                <a:spcPct val="100000"/>
              </a:lnSpc>
              <a:defRPr sz="3136"/>
            </a:lvl1pPr>
          </a:lstStyle>
          <a:p>
            <a:r>
              <a:rPr lang="en-US"/>
              <a:t>Graphic layout: two columns graphic and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139A562-A0FC-6C40-8B47-54862FE21D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0638" y="1355683"/>
            <a:ext cx="11046887" cy="30177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73"/>
              </a:spcAft>
              <a:buNone/>
              <a:defRPr sz="1961" b="0" i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 20pt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4868126-F6AC-A24B-878F-33710EE11B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49635" y="3755499"/>
            <a:ext cx="2712433" cy="109805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765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 b="0" i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88324C-7B8F-574C-9139-544A20EB7D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08812" y="3755499"/>
            <a:ext cx="2712433" cy="109805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765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 b="0" i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254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81">
          <p15:clr>
            <a:srgbClr val="FBAE40"/>
          </p15:clr>
        </p15:guide>
        <p15:guide id="3" pos="725">
          <p15:clr>
            <a:srgbClr val="FBAE40"/>
          </p15:clr>
        </p15:guide>
        <p15:guide id="4" pos="3053">
          <p15:clr>
            <a:srgbClr val="FBAE40"/>
          </p15:clr>
        </p15:guide>
        <p15:guide id="5" pos="2453">
          <p15:clr>
            <a:srgbClr val="FBAE40"/>
          </p15:clr>
        </p15:guide>
        <p15:guide id="7" pos="5405">
          <p15:clr>
            <a:srgbClr val="FBAE40"/>
          </p15:clr>
        </p15:guide>
        <p15:guide id="9" pos="7133">
          <p15:clr>
            <a:srgbClr val="FBAE40"/>
          </p15:clr>
        </p15:guide>
        <p15:guide id="11" orient="horz" pos="787">
          <p15:clr>
            <a:srgbClr val="FBAE40"/>
          </p15:clr>
        </p15:guide>
        <p15:guide id="12" orient="horz" pos="2563">
          <p15:clr>
            <a:srgbClr val="FBAE40"/>
          </p15:clr>
        </p15:guide>
        <p15:guide id="13" orient="horz" pos="2419">
          <p15:clr>
            <a:srgbClr val="FBAE40"/>
          </p15:clr>
        </p15:guide>
        <p15:guide id="14" orient="horz" pos="1483">
          <p15:clr>
            <a:srgbClr val="FBAE40"/>
          </p15:clr>
        </p15:guide>
        <p15:guide id="15" orient="horz" pos="22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D59DFF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Business meeting in a conference room.">
            <a:extLst>
              <a:ext uri="{FF2B5EF4-FFF2-40B4-BE49-F238E27FC236}">
                <a16:creationId xmlns:a16="http://schemas.microsoft.com/office/drawing/2014/main" id="{F5C01742-16F2-479B-B961-C10AF969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5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18/11/2022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  <p:sldLayoutId id="2147483686" r:id="rId20"/>
    <p:sldLayoutId id="214748368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								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42718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sv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4.svg"/><Relationship Id="rId7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4.svg"/><Relationship Id="rId7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ka.ms/dvssecurity" TargetMode="External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learn/modules/get-started-security-roles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microsoft.com/videoplayer/embed/RWOdR4" TargetMode="External"/><Relationship Id="rId4" Type="http://schemas.openxmlformats.org/officeDocument/2006/relationships/hyperlink" Target="https://youtu.be/8UWSj-vvxz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hyperlink" Target="https://github.com/rajyraman/Levelup-for-Dynamics-CRM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www.xrmtoolbox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6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93.png"/><Relationship Id="rId10" Type="http://schemas.openxmlformats.org/officeDocument/2006/relationships/image" Target="../media/image7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eg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Application avec plusieurs types d’utilisateurs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5024141" y="4311644"/>
            <a:ext cx="942975" cy="126773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061" y="1254539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5395" y="1246331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5697189" y="2422665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5673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4683256" y="2430872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307354B4-5C1A-4AB8-9601-BCF8956A3F22}"/>
              </a:ext>
            </a:extLst>
          </p:cNvPr>
          <p:cNvSpPr/>
          <p:nvPr/>
        </p:nvSpPr>
        <p:spPr bwMode="auto">
          <a:xfrm>
            <a:off x="4637122" y="2187305"/>
            <a:ext cx="960534" cy="479476"/>
          </a:xfrm>
          <a:prstGeom prst="triangl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Filtres</a:t>
            </a: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D29B3EF3-028A-4D86-87D4-F8BC626DC893}"/>
              </a:ext>
            </a:extLst>
          </p:cNvPr>
          <p:cNvSpPr/>
          <p:nvPr/>
        </p:nvSpPr>
        <p:spPr bwMode="auto">
          <a:xfrm>
            <a:off x="12192000" y="1838631"/>
            <a:ext cx="942975" cy="3224981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lèche : courbe vers la gauche 14">
            <a:extLst>
              <a:ext uri="{FF2B5EF4-FFF2-40B4-BE49-F238E27FC236}">
                <a16:creationId xmlns:a16="http://schemas.microsoft.com/office/drawing/2014/main" id="{76ABB00D-FAB2-4A37-9ABC-2CB0C6D409FE}"/>
              </a:ext>
            </a:extLst>
          </p:cNvPr>
          <p:cNvSpPr/>
          <p:nvPr/>
        </p:nvSpPr>
        <p:spPr bwMode="auto">
          <a:xfrm flipH="1">
            <a:off x="-949337" y="1838631"/>
            <a:ext cx="942975" cy="3224981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D4D30D-B1FF-424F-95CF-925FF2EC04C6}"/>
              </a:ext>
            </a:extLst>
          </p:cNvPr>
          <p:cNvSpPr txBox="1"/>
          <p:nvPr/>
        </p:nvSpPr>
        <p:spPr>
          <a:xfrm>
            <a:off x="13185139" y="2875678"/>
            <a:ext cx="84606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2000" dirty="0"/>
              <a:t>Accès </a:t>
            </a:r>
          </a:p>
          <a:p>
            <a:pPr algn="l"/>
            <a:r>
              <a:rPr lang="fr-FR" sz="2000" dirty="0"/>
              <a:t>Direct</a:t>
            </a:r>
          </a:p>
          <a:p>
            <a:pPr algn="l"/>
            <a:r>
              <a:rPr lang="fr-FR" sz="2000" dirty="0"/>
              <a:t>Possible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D34940-6526-4B63-9956-B7EEA981B293}"/>
              </a:ext>
            </a:extLst>
          </p:cNvPr>
          <p:cNvSpPr txBox="1"/>
          <p:nvPr/>
        </p:nvSpPr>
        <p:spPr>
          <a:xfrm>
            <a:off x="-1827306" y="2883968"/>
            <a:ext cx="84606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r-FR" sz="2000" dirty="0"/>
              <a:t>Accès </a:t>
            </a:r>
          </a:p>
          <a:p>
            <a:pPr algn="r"/>
            <a:r>
              <a:rPr lang="fr-FR" sz="2000" dirty="0"/>
              <a:t>Direct</a:t>
            </a:r>
          </a:p>
          <a:p>
            <a:pPr algn="r"/>
            <a:r>
              <a:rPr lang="fr-FR" sz="2000" dirty="0"/>
              <a:t>Possible</a:t>
            </a:r>
          </a:p>
        </p:txBody>
      </p:sp>
    </p:spTree>
    <p:extLst>
      <p:ext uri="{BB962C8B-B14F-4D97-AF65-F5344CB8AC3E}">
        <p14:creationId xmlns:p14="http://schemas.microsoft.com/office/powerpoint/2010/main" val="173326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Mais un Filtre n’est pas de la sécurité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5024141" y="4311644"/>
            <a:ext cx="942975" cy="126773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061" y="1254539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5395" y="1246331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5697189" y="2422665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5673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4683256" y="2430872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307354B4-5C1A-4AB8-9601-BCF8956A3F22}"/>
              </a:ext>
            </a:extLst>
          </p:cNvPr>
          <p:cNvSpPr/>
          <p:nvPr/>
        </p:nvSpPr>
        <p:spPr bwMode="auto">
          <a:xfrm>
            <a:off x="4637122" y="2187305"/>
            <a:ext cx="960534" cy="479476"/>
          </a:xfrm>
          <a:prstGeom prst="triangl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Filtres</a:t>
            </a: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D29B3EF3-028A-4D86-87D4-F8BC626DC893}"/>
              </a:ext>
            </a:extLst>
          </p:cNvPr>
          <p:cNvSpPr/>
          <p:nvPr/>
        </p:nvSpPr>
        <p:spPr bwMode="auto">
          <a:xfrm>
            <a:off x="6474200" y="1838631"/>
            <a:ext cx="942975" cy="3224981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lèche : courbe vers la gauche 14">
            <a:extLst>
              <a:ext uri="{FF2B5EF4-FFF2-40B4-BE49-F238E27FC236}">
                <a16:creationId xmlns:a16="http://schemas.microsoft.com/office/drawing/2014/main" id="{76ABB00D-FAB2-4A37-9ABC-2CB0C6D409FE}"/>
              </a:ext>
            </a:extLst>
          </p:cNvPr>
          <p:cNvSpPr/>
          <p:nvPr/>
        </p:nvSpPr>
        <p:spPr bwMode="auto">
          <a:xfrm flipH="1">
            <a:off x="3421954" y="1838631"/>
            <a:ext cx="942975" cy="3224981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D4D30D-B1FF-424F-95CF-925FF2EC04C6}"/>
              </a:ext>
            </a:extLst>
          </p:cNvPr>
          <p:cNvSpPr txBox="1"/>
          <p:nvPr/>
        </p:nvSpPr>
        <p:spPr>
          <a:xfrm>
            <a:off x="7467339" y="2875678"/>
            <a:ext cx="84606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2000" dirty="0"/>
              <a:t>Accès </a:t>
            </a:r>
          </a:p>
          <a:p>
            <a:pPr algn="l"/>
            <a:r>
              <a:rPr lang="fr-FR" sz="2000" dirty="0"/>
              <a:t>Direct</a:t>
            </a:r>
          </a:p>
          <a:p>
            <a:pPr algn="l"/>
            <a:r>
              <a:rPr lang="fr-FR" sz="2000" dirty="0"/>
              <a:t>Possible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D34940-6526-4B63-9956-B7EEA981B293}"/>
              </a:ext>
            </a:extLst>
          </p:cNvPr>
          <p:cNvSpPr txBox="1"/>
          <p:nvPr/>
        </p:nvSpPr>
        <p:spPr>
          <a:xfrm>
            <a:off x="2543985" y="2883968"/>
            <a:ext cx="84606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r-FR" sz="2000" dirty="0"/>
              <a:t>Accès </a:t>
            </a:r>
          </a:p>
          <a:p>
            <a:pPr algn="r"/>
            <a:r>
              <a:rPr lang="fr-FR" sz="2000" dirty="0"/>
              <a:t>Direct</a:t>
            </a:r>
          </a:p>
          <a:p>
            <a:pPr algn="r"/>
            <a:r>
              <a:rPr lang="fr-FR" sz="2000" dirty="0"/>
              <a:t>Possible</a:t>
            </a:r>
          </a:p>
        </p:txBody>
      </p:sp>
      <p:sp>
        <p:nvSpPr>
          <p:cNvPr id="5" name="Légende : flèche vers la droite 4">
            <a:extLst>
              <a:ext uri="{FF2B5EF4-FFF2-40B4-BE49-F238E27FC236}">
                <a16:creationId xmlns:a16="http://schemas.microsoft.com/office/drawing/2014/main" id="{B4384247-9687-4951-B902-5972F02E88F7}"/>
              </a:ext>
            </a:extLst>
          </p:cNvPr>
          <p:cNvSpPr/>
          <p:nvPr/>
        </p:nvSpPr>
        <p:spPr bwMode="auto">
          <a:xfrm>
            <a:off x="-2923532" y="3657542"/>
            <a:ext cx="2923532" cy="2575942"/>
          </a:xfrm>
          <a:prstGeom prst="rightArrowCallout">
            <a:avLst>
              <a:gd name="adj1" fmla="val 10209"/>
              <a:gd name="adj2" fmla="val 10949"/>
              <a:gd name="adj3" fmla="val 11688"/>
              <a:gd name="adj4" fmla="val 6497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Accès aux données depuis une autre application ou par une API</a:t>
            </a:r>
          </a:p>
        </p:txBody>
      </p:sp>
    </p:spTree>
    <p:extLst>
      <p:ext uri="{BB962C8B-B14F-4D97-AF65-F5344CB8AC3E}">
        <p14:creationId xmlns:p14="http://schemas.microsoft.com/office/powerpoint/2010/main" val="260508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00" y="0"/>
            <a:ext cx="9042399" cy="95303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Utilisation des données ne passe pas par l’application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5024141" y="4311644"/>
            <a:ext cx="942975" cy="126773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061" y="1254539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16" y="4170813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5697189" y="2422665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5673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4683256" y="2430872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307354B4-5C1A-4AB8-9601-BCF8956A3F22}"/>
              </a:ext>
            </a:extLst>
          </p:cNvPr>
          <p:cNvSpPr/>
          <p:nvPr/>
        </p:nvSpPr>
        <p:spPr bwMode="auto">
          <a:xfrm>
            <a:off x="4637122" y="2187305"/>
            <a:ext cx="960534" cy="479476"/>
          </a:xfrm>
          <a:prstGeom prst="triangl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Filtres</a:t>
            </a:r>
          </a:p>
        </p:txBody>
      </p:sp>
      <p:sp>
        <p:nvSpPr>
          <p:cNvPr id="6" name="Légende : flèche vers la droite 5">
            <a:extLst>
              <a:ext uri="{FF2B5EF4-FFF2-40B4-BE49-F238E27FC236}">
                <a16:creationId xmlns:a16="http://schemas.microsoft.com/office/drawing/2014/main" id="{904E725C-6E7A-486F-916E-FDA005C1CD86}"/>
              </a:ext>
            </a:extLst>
          </p:cNvPr>
          <p:cNvSpPr/>
          <p:nvPr/>
        </p:nvSpPr>
        <p:spPr bwMode="auto">
          <a:xfrm>
            <a:off x="1915168" y="3657542"/>
            <a:ext cx="2923532" cy="2575942"/>
          </a:xfrm>
          <a:prstGeom prst="rightArrowCallout">
            <a:avLst>
              <a:gd name="adj1" fmla="val 10209"/>
              <a:gd name="adj2" fmla="val 10949"/>
              <a:gd name="adj3" fmla="val 11688"/>
              <a:gd name="adj4" fmla="val 6497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Accès aux données depuis une autre application ou par une API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324E034F-AAAB-4FDC-A876-FE38F6C65FF4}"/>
              </a:ext>
            </a:extLst>
          </p:cNvPr>
          <p:cNvSpPr/>
          <p:nvPr/>
        </p:nvSpPr>
        <p:spPr bwMode="auto">
          <a:xfrm>
            <a:off x="4831803" y="2218475"/>
            <a:ext cx="1984074" cy="3455354"/>
          </a:xfrm>
          <a:custGeom>
            <a:avLst/>
            <a:gdLst>
              <a:gd name="connsiteX0" fmla="*/ 1978571 w 1984074"/>
              <a:gd name="connsiteY0" fmla="*/ 265172 h 3455354"/>
              <a:gd name="connsiteX1" fmla="*/ 1262133 w 1984074"/>
              <a:gd name="connsiteY1" fmla="*/ 3273327 h 3455354"/>
              <a:gd name="connsiteX2" fmla="*/ 204539 w 1984074"/>
              <a:gd name="connsiteY2" fmla="*/ 3344129 h 3455354"/>
              <a:gd name="connsiteX3" fmla="*/ 4515 w 1984074"/>
              <a:gd name="connsiteY3" fmla="*/ 2729767 h 3455354"/>
              <a:gd name="connsiteX4" fmla="*/ 121196 w 1984074"/>
              <a:gd name="connsiteY4" fmla="*/ 1877279 h 3455354"/>
              <a:gd name="connsiteX5" fmla="*/ 711746 w 1984074"/>
              <a:gd name="connsiteY5" fmla="*/ 1191479 h 3455354"/>
              <a:gd name="connsiteX6" fmla="*/ 816521 w 1984074"/>
              <a:gd name="connsiteY6" fmla="*/ 812861 h 3455354"/>
              <a:gd name="connsiteX7" fmla="*/ 914152 w 1984074"/>
              <a:gd name="connsiteY7" fmla="*/ 212785 h 3455354"/>
              <a:gd name="connsiteX8" fmla="*/ 1978571 w 1984074"/>
              <a:gd name="connsiteY8" fmla="*/ 265172 h 345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4074" h="3455354" extrusionOk="0">
                <a:moveTo>
                  <a:pt x="1978571" y="265172"/>
                </a:moveTo>
                <a:cubicBezTo>
                  <a:pt x="1981605" y="673908"/>
                  <a:pt x="1685902" y="2778392"/>
                  <a:pt x="1262133" y="3273327"/>
                </a:cubicBezTo>
                <a:cubicBezTo>
                  <a:pt x="1036219" y="3581972"/>
                  <a:pt x="386750" y="3447493"/>
                  <a:pt x="204539" y="3344129"/>
                </a:cubicBezTo>
                <a:cubicBezTo>
                  <a:pt x="-26001" y="3235368"/>
                  <a:pt x="29283" y="2970199"/>
                  <a:pt x="4515" y="2729767"/>
                </a:cubicBezTo>
                <a:cubicBezTo>
                  <a:pt x="-34168" y="2459452"/>
                  <a:pt x="29378" y="2153403"/>
                  <a:pt x="121196" y="1877279"/>
                </a:cubicBezTo>
                <a:cubicBezTo>
                  <a:pt x="263409" y="1641240"/>
                  <a:pt x="586861" y="1357598"/>
                  <a:pt x="711746" y="1191479"/>
                </a:cubicBezTo>
                <a:cubicBezTo>
                  <a:pt x="816009" y="1014806"/>
                  <a:pt x="780211" y="986388"/>
                  <a:pt x="816521" y="812861"/>
                </a:cubicBezTo>
                <a:cubicBezTo>
                  <a:pt x="850389" y="609690"/>
                  <a:pt x="703186" y="309984"/>
                  <a:pt x="914152" y="212785"/>
                </a:cubicBezTo>
                <a:cubicBezTo>
                  <a:pt x="1048426" y="44645"/>
                  <a:pt x="1994761" y="-286527"/>
                  <a:pt x="1978571" y="26517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1809750 w 2158249"/>
                      <a:gd name="connsiteY0" fmla="*/ 0 h 3028950"/>
                      <a:gd name="connsiteX1" fmla="*/ 1905000 w 2158249"/>
                      <a:gd name="connsiteY1" fmla="*/ 57150 h 3028950"/>
                      <a:gd name="connsiteX2" fmla="*/ 1924050 w 2158249"/>
                      <a:gd name="connsiteY2" fmla="*/ 114300 h 3028950"/>
                      <a:gd name="connsiteX3" fmla="*/ 2095500 w 2158249"/>
                      <a:gd name="connsiteY3" fmla="*/ 476250 h 3028950"/>
                      <a:gd name="connsiteX4" fmla="*/ 2133600 w 2158249"/>
                      <a:gd name="connsiteY4" fmla="*/ 609600 h 3028950"/>
                      <a:gd name="connsiteX5" fmla="*/ 2133600 w 2158249"/>
                      <a:gd name="connsiteY5" fmla="*/ 1352550 h 3028950"/>
                      <a:gd name="connsiteX6" fmla="*/ 2038350 w 2158249"/>
                      <a:gd name="connsiteY6" fmla="*/ 1581150 h 3028950"/>
                      <a:gd name="connsiteX7" fmla="*/ 1905000 w 2158249"/>
                      <a:gd name="connsiteY7" fmla="*/ 1809750 h 3028950"/>
                      <a:gd name="connsiteX8" fmla="*/ 1866900 w 2158249"/>
                      <a:gd name="connsiteY8" fmla="*/ 1885950 h 3028950"/>
                      <a:gd name="connsiteX9" fmla="*/ 1809750 w 2158249"/>
                      <a:gd name="connsiteY9" fmla="*/ 1981200 h 3028950"/>
                      <a:gd name="connsiteX10" fmla="*/ 1771650 w 2158249"/>
                      <a:gd name="connsiteY10" fmla="*/ 2057400 h 3028950"/>
                      <a:gd name="connsiteX11" fmla="*/ 1714500 w 2158249"/>
                      <a:gd name="connsiteY11" fmla="*/ 2133600 h 3028950"/>
                      <a:gd name="connsiteX12" fmla="*/ 1638300 w 2158249"/>
                      <a:gd name="connsiteY12" fmla="*/ 2343150 h 3028950"/>
                      <a:gd name="connsiteX13" fmla="*/ 1504950 w 2158249"/>
                      <a:gd name="connsiteY13" fmla="*/ 2514600 h 3028950"/>
                      <a:gd name="connsiteX14" fmla="*/ 1409700 w 2158249"/>
                      <a:gd name="connsiteY14" fmla="*/ 2590800 h 3028950"/>
                      <a:gd name="connsiteX15" fmla="*/ 895350 w 2158249"/>
                      <a:gd name="connsiteY15" fmla="*/ 2876550 h 3028950"/>
                      <a:gd name="connsiteX16" fmla="*/ 800100 w 2158249"/>
                      <a:gd name="connsiteY16" fmla="*/ 2895600 h 3028950"/>
                      <a:gd name="connsiteX17" fmla="*/ 647700 w 2158249"/>
                      <a:gd name="connsiteY17" fmla="*/ 2952750 h 3028950"/>
                      <a:gd name="connsiteX18" fmla="*/ 400050 w 2158249"/>
                      <a:gd name="connsiteY18" fmla="*/ 3009900 h 3028950"/>
                      <a:gd name="connsiteX19" fmla="*/ 228600 w 2158249"/>
                      <a:gd name="connsiteY19" fmla="*/ 3028950 h 3028950"/>
                      <a:gd name="connsiteX20" fmla="*/ 152400 w 2158249"/>
                      <a:gd name="connsiteY20" fmla="*/ 3009900 h 3028950"/>
                      <a:gd name="connsiteX21" fmla="*/ 38100 w 2158249"/>
                      <a:gd name="connsiteY21" fmla="*/ 2819400 h 3028950"/>
                      <a:gd name="connsiteX22" fmla="*/ 19050 w 2158249"/>
                      <a:gd name="connsiteY22" fmla="*/ 2705100 h 3028950"/>
                      <a:gd name="connsiteX23" fmla="*/ 0 w 2158249"/>
                      <a:gd name="connsiteY23" fmla="*/ 2609850 h 3028950"/>
                      <a:gd name="connsiteX24" fmla="*/ 19050 w 2158249"/>
                      <a:gd name="connsiteY24" fmla="*/ 2000250 h 3028950"/>
                      <a:gd name="connsiteX25" fmla="*/ 57150 w 2158249"/>
                      <a:gd name="connsiteY25" fmla="*/ 1905000 h 3028950"/>
                      <a:gd name="connsiteX26" fmla="*/ 133350 w 2158249"/>
                      <a:gd name="connsiteY26" fmla="*/ 1752600 h 3028950"/>
                      <a:gd name="connsiteX27" fmla="*/ 209550 w 2158249"/>
                      <a:gd name="connsiteY27" fmla="*/ 1619250 h 3028950"/>
                      <a:gd name="connsiteX28" fmla="*/ 266700 w 2158249"/>
                      <a:gd name="connsiteY28" fmla="*/ 1581150 h 3028950"/>
                      <a:gd name="connsiteX29" fmla="*/ 438150 w 2158249"/>
                      <a:gd name="connsiteY29" fmla="*/ 1447800 h 3028950"/>
                      <a:gd name="connsiteX30" fmla="*/ 514350 w 2158249"/>
                      <a:gd name="connsiteY30" fmla="*/ 1428750 h 3028950"/>
                      <a:gd name="connsiteX31" fmla="*/ 628650 w 2158249"/>
                      <a:gd name="connsiteY31" fmla="*/ 1314450 h 3028950"/>
                      <a:gd name="connsiteX32" fmla="*/ 704850 w 2158249"/>
                      <a:gd name="connsiteY32" fmla="*/ 1162050 h 3028950"/>
                      <a:gd name="connsiteX33" fmla="*/ 723900 w 2158249"/>
                      <a:gd name="connsiteY33" fmla="*/ 1066800 h 3028950"/>
                      <a:gd name="connsiteX34" fmla="*/ 762000 w 2158249"/>
                      <a:gd name="connsiteY34" fmla="*/ 952500 h 3028950"/>
                      <a:gd name="connsiteX35" fmla="*/ 800100 w 2158249"/>
                      <a:gd name="connsiteY35" fmla="*/ 609600 h 3028950"/>
                      <a:gd name="connsiteX36" fmla="*/ 857250 w 2158249"/>
                      <a:gd name="connsiteY36" fmla="*/ 419100 h 3028950"/>
                      <a:gd name="connsiteX37" fmla="*/ 933450 w 2158249"/>
                      <a:gd name="connsiteY37" fmla="*/ 190500 h 3028950"/>
                      <a:gd name="connsiteX38" fmla="*/ 971550 w 2158249"/>
                      <a:gd name="connsiteY38" fmla="*/ 114300 h 3028950"/>
                      <a:gd name="connsiteX39" fmla="*/ 1104900 w 2158249"/>
                      <a:gd name="connsiteY39" fmla="*/ 19050 h 3028950"/>
                      <a:gd name="connsiteX40" fmla="*/ 1333500 w 2158249"/>
                      <a:gd name="connsiteY40" fmla="*/ 38100 h 3028950"/>
                      <a:gd name="connsiteX41" fmla="*/ 1752600 w 2158249"/>
                      <a:gd name="connsiteY41" fmla="*/ 19050 h 3028950"/>
                      <a:gd name="connsiteX0" fmla="*/ 1817810 w 2166309"/>
                      <a:gd name="connsiteY0" fmla="*/ 0 h 3028950"/>
                      <a:gd name="connsiteX1" fmla="*/ 1913060 w 2166309"/>
                      <a:gd name="connsiteY1" fmla="*/ 57150 h 3028950"/>
                      <a:gd name="connsiteX2" fmla="*/ 1932110 w 2166309"/>
                      <a:gd name="connsiteY2" fmla="*/ 114300 h 3028950"/>
                      <a:gd name="connsiteX3" fmla="*/ 2103560 w 2166309"/>
                      <a:gd name="connsiteY3" fmla="*/ 476250 h 3028950"/>
                      <a:gd name="connsiteX4" fmla="*/ 2141660 w 2166309"/>
                      <a:gd name="connsiteY4" fmla="*/ 609600 h 3028950"/>
                      <a:gd name="connsiteX5" fmla="*/ 2141660 w 2166309"/>
                      <a:gd name="connsiteY5" fmla="*/ 1352550 h 3028950"/>
                      <a:gd name="connsiteX6" fmla="*/ 2046410 w 2166309"/>
                      <a:gd name="connsiteY6" fmla="*/ 1581150 h 3028950"/>
                      <a:gd name="connsiteX7" fmla="*/ 1913060 w 2166309"/>
                      <a:gd name="connsiteY7" fmla="*/ 1809750 h 3028950"/>
                      <a:gd name="connsiteX8" fmla="*/ 1874960 w 2166309"/>
                      <a:gd name="connsiteY8" fmla="*/ 1885950 h 3028950"/>
                      <a:gd name="connsiteX9" fmla="*/ 1817810 w 2166309"/>
                      <a:gd name="connsiteY9" fmla="*/ 1981200 h 3028950"/>
                      <a:gd name="connsiteX10" fmla="*/ 1779710 w 2166309"/>
                      <a:gd name="connsiteY10" fmla="*/ 2057400 h 3028950"/>
                      <a:gd name="connsiteX11" fmla="*/ 1722560 w 2166309"/>
                      <a:gd name="connsiteY11" fmla="*/ 2133600 h 3028950"/>
                      <a:gd name="connsiteX12" fmla="*/ 1646360 w 2166309"/>
                      <a:gd name="connsiteY12" fmla="*/ 2343150 h 3028950"/>
                      <a:gd name="connsiteX13" fmla="*/ 1513010 w 2166309"/>
                      <a:gd name="connsiteY13" fmla="*/ 2514600 h 3028950"/>
                      <a:gd name="connsiteX14" fmla="*/ 1417760 w 2166309"/>
                      <a:gd name="connsiteY14" fmla="*/ 2590800 h 3028950"/>
                      <a:gd name="connsiteX15" fmla="*/ 903410 w 2166309"/>
                      <a:gd name="connsiteY15" fmla="*/ 2876550 h 3028950"/>
                      <a:gd name="connsiteX16" fmla="*/ 808160 w 2166309"/>
                      <a:gd name="connsiteY16" fmla="*/ 2895600 h 3028950"/>
                      <a:gd name="connsiteX17" fmla="*/ 655760 w 2166309"/>
                      <a:gd name="connsiteY17" fmla="*/ 2952750 h 3028950"/>
                      <a:gd name="connsiteX18" fmla="*/ 408110 w 2166309"/>
                      <a:gd name="connsiteY18" fmla="*/ 3009900 h 3028950"/>
                      <a:gd name="connsiteX19" fmla="*/ 236660 w 2166309"/>
                      <a:gd name="connsiteY19" fmla="*/ 3028950 h 3028950"/>
                      <a:gd name="connsiteX20" fmla="*/ 160460 w 2166309"/>
                      <a:gd name="connsiteY20" fmla="*/ 3009900 h 3028950"/>
                      <a:gd name="connsiteX21" fmla="*/ 46160 w 2166309"/>
                      <a:gd name="connsiteY21" fmla="*/ 2819400 h 3028950"/>
                      <a:gd name="connsiteX22" fmla="*/ 27110 w 2166309"/>
                      <a:gd name="connsiteY22" fmla="*/ 2705100 h 3028950"/>
                      <a:gd name="connsiteX23" fmla="*/ 8060 w 2166309"/>
                      <a:gd name="connsiteY23" fmla="*/ 2609850 h 3028950"/>
                      <a:gd name="connsiteX24" fmla="*/ 8060 w 2166309"/>
                      <a:gd name="connsiteY24" fmla="*/ 2330450 h 3028950"/>
                      <a:gd name="connsiteX25" fmla="*/ 65210 w 2166309"/>
                      <a:gd name="connsiteY25" fmla="*/ 1905000 h 3028950"/>
                      <a:gd name="connsiteX26" fmla="*/ 141410 w 2166309"/>
                      <a:gd name="connsiteY26" fmla="*/ 1752600 h 3028950"/>
                      <a:gd name="connsiteX27" fmla="*/ 217610 w 2166309"/>
                      <a:gd name="connsiteY27" fmla="*/ 1619250 h 3028950"/>
                      <a:gd name="connsiteX28" fmla="*/ 274760 w 2166309"/>
                      <a:gd name="connsiteY28" fmla="*/ 1581150 h 3028950"/>
                      <a:gd name="connsiteX29" fmla="*/ 446210 w 2166309"/>
                      <a:gd name="connsiteY29" fmla="*/ 1447800 h 3028950"/>
                      <a:gd name="connsiteX30" fmla="*/ 522410 w 2166309"/>
                      <a:gd name="connsiteY30" fmla="*/ 1428750 h 3028950"/>
                      <a:gd name="connsiteX31" fmla="*/ 636710 w 2166309"/>
                      <a:gd name="connsiteY31" fmla="*/ 1314450 h 3028950"/>
                      <a:gd name="connsiteX32" fmla="*/ 712910 w 2166309"/>
                      <a:gd name="connsiteY32" fmla="*/ 1162050 h 3028950"/>
                      <a:gd name="connsiteX33" fmla="*/ 731960 w 2166309"/>
                      <a:gd name="connsiteY33" fmla="*/ 1066800 h 3028950"/>
                      <a:gd name="connsiteX34" fmla="*/ 770060 w 2166309"/>
                      <a:gd name="connsiteY34" fmla="*/ 952500 h 3028950"/>
                      <a:gd name="connsiteX35" fmla="*/ 808160 w 2166309"/>
                      <a:gd name="connsiteY35" fmla="*/ 609600 h 3028950"/>
                      <a:gd name="connsiteX36" fmla="*/ 865310 w 2166309"/>
                      <a:gd name="connsiteY36" fmla="*/ 419100 h 3028950"/>
                      <a:gd name="connsiteX37" fmla="*/ 941510 w 2166309"/>
                      <a:gd name="connsiteY37" fmla="*/ 190500 h 3028950"/>
                      <a:gd name="connsiteX38" fmla="*/ 979610 w 2166309"/>
                      <a:gd name="connsiteY38" fmla="*/ 114300 h 3028950"/>
                      <a:gd name="connsiteX39" fmla="*/ 1112960 w 2166309"/>
                      <a:gd name="connsiteY39" fmla="*/ 19050 h 3028950"/>
                      <a:gd name="connsiteX40" fmla="*/ 1341560 w 2166309"/>
                      <a:gd name="connsiteY40" fmla="*/ 38100 h 3028950"/>
                      <a:gd name="connsiteX41" fmla="*/ 1760660 w 2166309"/>
                      <a:gd name="connsiteY41" fmla="*/ 19050 h 3028950"/>
                      <a:gd name="connsiteX0" fmla="*/ 1760660 w 2166309"/>
                      <a:gd name="connsiteY0" fmla="*/ 0 h 3012281"/>
                      <a:gd name="connsiteX1" fmla="*/ 1913060 w 2166309"/>
                      <a:gd name="connsiteY1" fmla="*/ 40481 h 3012281"/>
                      <a:gd name="connsiteX2" fmla="*/ 1932110 w 2166309"/>
                      <a:gd name="connsiteY2" fmla="*/ 97631 h 3012281"/>
                      <a:gd name="connsiteX3" fmla="*/ 2103560 w 2166309"/>
                      <a:gd name="connsiteY3" fmla="*/ 459581 h 3012281"/>
                      <a:gd name="connsiteX4" fmla="*/ 2141660 w 2166309"/>
                      <a:gd name="connsiteY4" fmla="*/ 592931 h 3012281"/>
                      <a:gd name="connsiteX5" fmla="*/ 2141660 w 2166309"/>
                      <a:gd name="connsiteY5" fmla="*/ 1335881 h 3012281"/>
                      <a:gd name="connsiteX6" fmla="*/ 2046410 w 2166309"/>
                      <a:gd name="connsiteY6" fmla="*/ 1564481 h 3012281"/>
                      <a:gd name="connsiteX7" fmla="*/ 1913060 w 2166309"/>
                      <a:gd name="connsiteY7" fmla="*/ 1793081 h 3012281"/>
                      <a:gd name="connsiteX8" fmla="*/ 1874960 w 2166309"/>
                      <a:gd name="connsiteY8" fmla="*/ 1869281 h 3012281"/>
                      <a:gd name="connsiteX9" fmla="*/ 1817810 w 2166309"/>
                      <a:gd name="connsiteY9" fmla="*/ 1964531 h 3012281"/>
                      <a:gd name="connsiteX10" fmla="*/ 1779710 w 2166309"/>
                      <a:gd name="connsiteY10" fmla="*/ 2040731 h 3012281"/>
                      <a:gd name="connsiteX11" fmla="*/ 1722560 w 2166309"/>
                      <a:gd name="connsiteY11" fmla="*/ 2116931 h 3012281"/>
                      <a:gd name="connsiteX12" fmla="*/ 1646360 w 2166309"/>
                      <a:gd name="connsiteY12" fmla="*/ 2326481 h 3012281"/>
                      <a:gd name="connsiteX13" fmla="*/ 1513010 w 2166309"/>
                      <a:gd name="connsiteY13" fmla="*/ 2497931 h 3012281"/>
                      <a:gd name="connsiteX14" fmla="*/ 1417760 w 2166309"/>
                      <a:gd name="connsiteY14" fmla="*/ 2574131 h 3012281"/>
                      <a:gd name="connsiteX15" fmla="*/ 903410 w 2166309"/>
                      <a:gd name="connsiteY15" fmla="*/ 2859881 h 3012281"/>
                      <a:gd name="connsiteX16" fmla="*/ 808160 w 2166309"/>
                      <a:gd name="connsiteY16" fmla="*/ 2878931 h 3012281"/>
                      <a:gd name="connsiteX17" fmla="*/ 655760 w 2166309"/>
                      <a:gd name="connsiteY17" fmla="*/ 2936081 h 3012281"/>
                      <a:gd name="connsiteX18" fmla="*/ 408110 w 2166309"/>
                      <a:gd name="connsiteY18" fmla="*/ 2993231 h 3012281"/>
                      <a:gd name="connsiteX19" fmla="*/ 236660 w 2166309"/>
                      <a:gd name="connsiteY19" fmla="*/ 3012281 h 3012281"/>
                      <a:gd name="connsiteX20" fmla="*/ 160460 w 2166309"/>
                      <a:gd name="connsiteY20" fmla="*/ 2993231 h 3012281"/>
                      <a:gd name="connsiteX21" fmla="*/ 46160 w 2166309"/>
                      <a:gd name="connsiteY21" fmla="*/ 2802731 h 3012281"/>
                      <a:gd name="connsiteX22" fmla="*/ 27110 w 2166309"/>
                      <a:gd name="connsiteY22" fmla="*/ 2688431 h 3012281"/>
                      <a:gd name="connsiteX23" fmla="*/ 8060 w 2166309"/>
                      <a:gd name="connsiteY23" fmla="*/ 2593181 h 3012281"/>
                      <a:gd name="connsiteX24" fmla="*/ 8060 w 2166309"/>
                      <a:gd name="connsiteY24" fmla="*/ 2313781 h 3012281"/>
                      <a:gd name="connsiteX25" fmla="*/ 65210 w 2166309"/>
                      <a:gd name="connsiteY25" fmla="*/ 1888331 h 3012281"/>
                      <a:gd name="connsiteX26" fmla="*/ 141410 w 2166309"/>
                      <a:gd name="connsiteY26" fmla="*/ 1735931 h 3012281"/>
                      <a:gd name="connsiteX27" fmla="*/ 217610 w 2166309"/>
                      <a:gd name="connsiteY27" fmla="*/ 1602581 h 3012281"/>
                      <a:gd name="connsiteX28" fmla="*/ 274760 w 2166309"/>
                      <a:gd name="connsiteY28" fmla="*/ 1564481 h 3012281"/>
                      <a:gd name="connsiteX29" fmla="*/ 446210 w 2166309"/>
                      <a:gd name="connsiteY29" fmla="*/ 1431131 h 3012281"/>
                      <a:gd name="connsiteX30" fmla="*/ 522410 w 2166309"/>
                      <a:gd name="connsiteY30" fmla="*/ 1412081 h 3012281"/>
                      <a:gd name="connsiteX31" fmla="*/ 636710 w 2166309"/>
                      <a:gd name="connsiteY31" fmla="*/ 1297781 h 3012281"/>
                      <a:gd name="connsiteX32" fmla="*/ 712910 w 2166309"/>
                      <a:gd name="connsiteY32" fmla="*/ 1145381 h 3012281"/>
                      <a:gd name="connsiteX33" fmla="*/ 731960 w 2166309"/>
                      <a:gd name="connsiteY33" fmla="*/ 1050131 h 3012281"/>
                      <a:gd name="connsiteX34" fmla="*/ 770060 w 2166309"/>
                      <a:gd name="connsiteY34" fmla="*/ 935831 h 3012281"/>
                      <a:gd name="connsiteX35" fmla="*/ 808160 w 2166309"/>
                      <a:gd name="connsiteY35" fmla="*/ 592931 h 3012281"/>
                      <a:gd name="connsiteX36" fmla="*/ 865310 w 2166309"/>
                      <a:gd name="connsiteY36" fmla="*/ 402431 h 3012281"/>
                      <a:gd name="connsiteX37" fmla="*/ 941510 w 2166309"/>
                      <a:gd name="connsiteY37" fmla="*/ 173831 h 3012281"/>
                      <a:gd name="connsiteX38" fmla="*/ 979610 w 2166309"/>
                      <a:gd name="connsiteY38" fmla="*/ 97631 h 3012281"/>
                      <a:gd name="connsiteX39" fmla="*/ 1112960 w 2166309"/>
                      <a:gd name="connsiteY39" fmla="*/ 2381 h 3012281"/>
                      <a:gd name="connsiteX40" fmla="*/ 1341560 w 2166309"/>
                      <a:gd name="connsiteY40" fmla="*/ 21431 h 3012281"/>
                      <a:gd name="connsiteX41" fmla="*/ 1760660 w 2166309"/>
                      <a:gd name="connsiteY41" fmla="*/ 2381 h 3012281"/>
                      <a:gd name="connsiteX0" fmla="*/ 1760660 w 2166309"/>
                      <a:gd name="connsiteY0" fmla="*/ 0 h 3012281"/>
                      <a:gd name="connsiteX1" fmla="*/ 1913060 w 2166309"/>
                      <a:gd name="connsiteY1" fmla="*/ 40481 h 3012281"/>
                      <a:gd name="connsiteX2" fmla="*/ 1932110 w 2166309"/>
                      <a:gd name="connsiteY2" fmla="*/ 97631 h 3012281"/>
                      <a:gd name="connsiteX3" fmla="*/ 2103560 w 2166309"/>
                      <a:gd name="connsiteY3" fmla="*/ 459581 h 3012281"/>
                      <a:gd name="connsiteX4" fmla="*/ 2141660 w 2166309"/>
                      <a:gd name="connsiteY4" fmla="*/ 592931 h 3012281"/>
                      <a:gd name="connsiteX5" fmla="*/ 2141660 w 2166309"/>
                      <a:gd name="connsiteY5" fmla="*/ 1335881 h 3012281"/>
                      <a:gd name="connsiteX6" fmla="*/ 2046410 w 2166309"/>
                      <a:gd name="connsiteY6" fmla="*/ 1564481 h 3012281"/>
                      <a:gd name="connsiteX7" fmla="*/ 1913060 w 2166309"/>
                      <a:gd name="connsiteY7" fmla="*/ 1793081 h 3012281"/>
                      <a:gd name="connsiteX8" fmla="*/ 1874960 w 2166309"/>
                      <a:gd name="connsiteY8" fmla="*/ 1869281 h 3012281"/>
                      <a:gd name="connsiteX9" fmla="*/ 1817810 w 2166309"/>
                      <a:gd name="connsiteY9" fmla="*/ 1964531 h 3012281"/>
                      <a:gd name="connsiteX10" fmla="*/ 1779710 w 2166309"/>
                      <a:gd name="connsiteY10" fmla="*/ 2040731 h 3012281"/>
                      <a:gd name="connsiteX11" fmla="*/ 1722560 w 2166309"/>
                      <a:gd name="connsiteY11" fmla="*/ 2116931 h 3012281"/>
                      <a:gd name="connsiteX12" fmla="*/ 1646360 w 2166309"/>
                      <a:gd name="connsiteY12" fmla="*/ 2326481 h 3012281"/>
                      <a:gd name="connsiteX13" fmla="*/ 1513010 w 2166309"/>
                      <a:gd name="connsiteY13" fmla="*/ 2497931 h 3012281"/>
                      <a:gd name="connsiteX14" fmla="*/ 1417760 w 2166309"/>
                      <a:gd name="connsiteY14" fmla="*/ 2574131 h 3012281"/>
                      <a:gd name="connsiteX15" fmla="*/ 903410 w 2166309"/>
                      <a:gd name="connsiteY15" fmla="*/ 2859881 h 3012281"/>
                      <a:gd name="connsiteX16" fmla="*/ 808160 w 2166309"/>
                      <a:gd name="connsiteY16" fmla="*/ 2878931 h 3012281"/>
                      <a:gd name="connsiteX17" fmla="*/ 655760 w 2166309"/>
                      <a:gd name="connsiteY17" fmla="*/ 2936081 h 3012281"/>
                      <a:gd name="connsiteX18" fmla="*/ 408110 w 2166309"/>
                      <a:gd name="connsiteY18" fmla="*/ 2993231 h 3012281"/>
                      <a:gd name="connsiteX19" fmla="*/ 236660 w 2166309"/>
                      <a:gd name="connsiteY19" fmla="*/ 3012281 h 3012281"/>
                      <a:gd name="connsiteX20" fmla="*/ 160460 w 2166309"/>
                      <a:gd name="connsiteY20" fmla="*/ 2993231 h 3012281"/>
                      <a:gd name="connsiteX21" fmla="*/ 46160 w 2166309"/>
                      <a:gd name="connsiteY21" fmla="*/ 2802731 h 3012281"/>
                      <a:gd name="connsiteX22" fmla="*/ 27110 w 2166309"/>
                      <a:gd name="connsiteY22" fmla="*/ 2688431 h 3012281"/>
                      <a:gd name="connsiteX23" fmla="*/ 8060 w 2166309"/>
                      <a:gd name="connsiteY23" fmla="*/ 2593181 h 3012281"/>
                      <a:gd name="connsiteX24" fmla="*/ 8060 w 2166309"/>
                      <a:gd name="connsiteY24" fmla="*/ 2313781 h 3012281"/>
                      <a:gd name="connsiteX25" fmla="*/ 65210 w 2166309"/>
                      <a:gd name="connsiteY25" fmla="*/ 1888331 h 3012281"/>
                      <a:gd name="connsiteX26" fmla="*/ 141410 w 2166309"/>
                      <a:gd name="connsiteY26" fmla="*/ 1735931 h 3012281"/>
                      <a:gd name="connsiteX27" fmla="*/ 217610 w 2166309"/>
                      <a:gd name="connsiteY27" fmla="*/ 1602581 h 3012281"/>
                      <a:gd name="connsiteX28" fmla="*/ 274760 w 2166309"/>
                      <a:gd name="connsiteY28" fmla="*/ 1564481 h 3012281"/>
                      <a:gd name="connsiteX29" fmla="*/ 446210 w 2166309"/>
                      <a:gd name="connsiteY29" fmla="*/ 1431131 h 3012281"/>
                      <a:gd name="connsiteX30" fmla="*/ 522410 w 2166309"/>
                      <a:gd name="connsiteY30" fmla="*/ 1412081 h 3012281"/>
                      <a:gd name="connsiteX31" fmla="*/ 636710 w 2166309"/>
                      <a:gd name="connsiteY31" fmla="*/ 1297781 h 3012281"/>
                      <a:gd name="connsiteX32" fmla="*/ 712910 w 2166309"/>
                      <a:gd name="connsiteY32" fmla="*/ 1145381 h 3012281"/>
                      <a:gd name="connsiteX33" fmla="*/ 731960 w 2166309"/>
                      <a:gd name="connsiteY33" fmla="*/ 1050131 h 3012281"/>
                      <a:gd name="connsiteX34" fmla="*/ 770060 w 2166309"/>
                      <a:gd name="connsiteY34" fmla="*/ 935831 h 3012281"/>
                      <a:gd name="connsiteX35" fmla="*/ 808160 w 2166309"/>
                      <a:gd name="connsiteY35" fmla="*/ 592931 h 3012281"/>
                      <a:gd name="connsiteX36" fmla="*/ 865310 w 2166309"/>
                      <a:gd name="connsiteY36" fmla="*/ 402431 h 3012281"/>
                      <a:gd name="connsiteX37" fmla="*/ 941510 w 2166309"/>
                      <a:gd name="connsiteY37" fmla="*/ 173831 h 3012281"/>
                      <a:gd name="connsiteX38" fmla="*/ 979610 w 2166309"/>
                      <a:gd name="connsiteY38" fmla="*/ 97631 h 3012281"/>
                      <a:gd name="connsiteX39" fmla="*/ 1112960 w 2166309"/>
                      <a:gd name="connsiteY39" fmla="*/ 2381 h 3012281"/>
                      <a:gd name="connsiteX40" fmla="*/ 1341560 w 2166309"/>
                      <a:gd name="connsiteY40" fmla="*/ 21431 h 3012281"/>
                      <a:gd name="connsiteX41" fmla="*/ 1760660 w 2166309"/>
                      <a:gd name="connsiteY41" fmla="*/ 2381 h 3012281"/>
                      <a:gd name="connsiteX0" fmla="*/ 1760660 w 2166309"/>
                      <a:gd name="connsiteY0" fmla="*/ 0 h 3012281"/>
                      <a:gd name="connsiteX1" fmla="*/ 1913060 w 2166309"/>
                      <a:gd name="connsiteY1" fmla="*/ 40481 h 3012281"/>
                      <a:gd name="connsiteX2" fmla="*/ 2089272 w 2166309"/>
                      <a:gd name="connsiteY2" fmla="*/ 107156 h 3012281"/>
                      <a:gd name="connsiteX3" fmla="*/ 2103560 w 2166309"/>
                      <a:gd name="connsiteY3" fmla="*/ 459581 h 3012281"/>
                      <a:gd name="connsiteX4" fmla="*/ 2141660 w 2166309"/>
                      <a:gd name="connsiteY4" fmla="*/ 592931 h 3012281"/>
                      <a:gd name="connsiteX5" fmla="*/ 2141660 w 2166309"/>
                      <a:gd name="connsiteY5" fmla="*/ 1335881 h 3012281"/>
                      <a:gd name="connsiteX6" fmla="*/ 2046410 w 2166309"/>
                      <a:gd name="connsiteY6" fmla="*/ 1564481 h 3012281"/>
                      <a:gd name="connsiteX7" fmla="*/ 1913060 w 2166309"/>
                      <a:gd name="connsiteY7" fmla="*/ 1793081 h 3012281"/>
                      <a:gd name="connsiteX8" fmla="*/ 1874960 w 2166309"/>
                      <a:gd name="connsiteY8" fmla="*/ 1869281 h 3012281"/>
                      <a:gd name="connsiteX9" fmla="*/ 1817810 w 2166309"/>
                      <a:gd name="connsiteY9" fmla="*/ 1964531 h 3012281"/>
                      <a:gd name="connsiteX10" fmla="*/ 1779710 w 2166309"/>
                      <a:gd name="connsiteY10" fmla="*/ 2040731 h 3012281"/>
                      <a:gd name="connsiteX11" fmla="*/ 1722560 w 2166309"/>
                      <a:gd name="connsiteY11" fmla="*/ 2116931 h 3012281"/>
                      <a:gd name="connsiteX12" fmla="*/ 1646360 w 2166309"/>
                      <a:gd name="connsiteY12" fmla="*/ 2326481 h 3012281"/>
                      <a:gd name="connsiteX13" fmla="*/ 1513010 w 2166309"/>
                      <a:gd name="connsiteY13" fmla="*/ 2497931 h 3012281"/>
                      <a:gd name="connsiteX14" fmla="*/ 1417760 w 2166309"/>
                      <a:gd name="connsiteY14" fmla="*/ 2574131 h 3012281"/>
                      <a:gd name="connsiteX15" fmla="*/ 903410 w 2166309"/>
                      <a:gd name="connsiteY15" fmla="*/ 2859881 h 3012281"/>
                      <a:gd name="connsiteX16" fmla="*/ 808160 w 2166309"/>
                      <a:gd name="connsiteY16" fmla="*/ 2878931 h 3012281"/>
                      <a:gd name="connsiteX17" fmla="*/ 655760 w 2166309"/>
                      <a:gd name="connsiteY17" fmla="*/ 2936081 h 3012281"/>
                      <a:gd name="connsiteX18" fmla="*/ 408110 w 2166309"/>
                      <a:gd name="connsiteY18" fmla="*/ 2993231 h 3012281"/>
                      <a:gd name="connsiteX19" fmla="*/ 236660 w 2166309"/>
                      <a:gd name="connsiteY19" fmla="*/ 3012281 h 3012281"/>
                      <a:gd name="connsiteX20" fmla="*/ 160460 w 2166309"/>
                      <a:gd name="connsiteY20" fmla="*/ 2993231 h 3012281"/>
                      <a:gd name="connsiteX21" fmla="*/ 46160 w 2166309"/>
                      <a:gd name="connsiteY21" fmla="*/ 2802731 h 3012281"/>
                      <a:gd name="connsiteX22" fmla="*/ 27110 w 2166309"/>
                      <a:gd name="connsiteY22" fmla="*/ 2688431 h 3012281"/>
                      <a:gd name="connsiteX23" fmla="*/ 8060 w 2166309"/>
                      <a:gd name="connsiteY23" fmla="*/ 2593181 h 3012281"/>
                      <a:gd name="connsiteX24" fmla="*/ 8060 w 2166309"/>
                      <a:gd name="connsiteY24" fmla="*/ 2313781 h 3012281"/>
                      <a:gd name="connsiteX25" fmla="*/ 65210 w 2166309"/>
                      <a:gd name="connsiteY25" fmla="*/ 1888331 h 3012281"/>
                      <a:gd name="connsiteX26" fmla="*/ 141410 w 2166309"/>
                      <a:gd name="connsiteY26" fmla="*/ 1735931 h 3012281"/>
                      <a:gd name="connsiteX27" fmla="*/ 217610 w 2166309"/>
                      <a:gd name="connsiteY27" fmla="*/ 1602581 h 3012281"/>
                      <a:gd name="connsiteX28" fmla="*/ 274760 w 2166309"/>
                      <a:gd name="connsiteY28" fmla="*/ 1564481 h 3012281"/>
                      <a:gd name="connsiteX29" fmla="*/ 446210 w 2166309"/>
                      <a:gd name="connsiteY29" fmla="*/ 1431131 h 3012281"/>
                      <a:gd name="connsiteX30" fmla="*/ 522410 w 2166309"/>
                      <a:gd name="connsiteY30" fmla="*/ 1412081 h 3012281"/>
                      <a:gd name="connsiteX31" fmla="*/ 636710 w 2166309"/>
                      <a:gd name="connsiteY31" fmla="*/ 1297781 h 3012281"/>
                      <a:gd name="connsiteX32" fmla="*/ 712910 w 2166309"/>
                      <a:gd name="connsiteY32" fmla="*/ 1145381 h 3012281"/>
                      <a:gd name="connsiteX33" fmla="*/ 731960 w 2166309"/>
                      <a:gd name="connsiteY33" fmla="*/ 1050131 h 3012281"/>
                      <a:gd name="connsiteX34" fmla="*/ 770060 w 2166309"/>
                      <a:gd name="connsiteY34" fmla="*/ 935831 h 3012281"/>
                      <a:gd name="connsiteX35" fmla="*/ 808160 w 2166309"/>
                      <a:gd name="connsiteY35" fmla="*/ 592931 h 3012281"/>
                      <a:gd name="connsiteX36" fmla="*/ 865310 w 2166309"/>
                      <a:gd name="connsiteY36" fmla="*/ 402431 h 3012281"/>
                      <a:gd name="connsiteX37" fmla="*/ 941510 w 2166309"/>
                      <a:gd name="connsiteY37" fmla="*/ 173831 h 3012281"/>
                      <a:gd name="connsiteX38" fmla="*/ 979610 w 2166309"/>
                      <a:gd name="connsiteY38" fmla="*/ 97631 h 3012281"/>
                      <a:gd name="connsiteX39" fmla="*/ 1112960 w 2166309"/>
                      <a:gd name="connsiteY39" fmla="*/ 2381 h 3012281"/>
                      <a:gd name="connsiteX40" fmla="*/ 1341560 w 2166309"/>
                      <a:gd name="connsiteY40" fmla="*/ 21431 h 3012281"/>
                      <a:gd name="connsiteX41" fmla="*/ 1760660 w 2166309"/>
                      <a:gd name="connsiteY41" fmla="*/ 2381 h 3012281"/>
                      <a:gd name="connsiteX0" fmla="*/ 1760660 w 2221630"/>
                      <a:gd name="connsiteY0" fmla="*/ 0 h 3012281"/>
                      <a:gd name="connsiteX1" fmla="*/ 1913060 w 2221630"/>
                      <a:gd name="connsiteY1" fmla="*/ 40481 h 3012281"/>
                      <a:gd name="connsiteX2" fmla="*/ 2089272 w 2221630"/>
                      <a:gd name="connsiteY2" fmla="*/ 107156 h 3012281"/>
                      <a:gd name="connsiteX3" fmla="*/ 2220241 w 2221630"/>
                      <a:gd name="connsiteY3" fmla="*/ 454818 h 3012281"/>
                      <a:gd name="connsiteX4" fmla="*/ 2141660 w 2221630"/>
                      <a:gd name="connsiteY4" fmla="*/ 592931 h 3012281"/>
                      <a:gd name="connsiteX5" fmla="*/ 2141660 w 2221630"/>
                      <a:gd name="connsiteY5" fmla="*/ 1335881 h 3012281"/>
                      <a:gd name="connsiteX6" fmla="*/ 2046410 w 2221630"/>
                      <a:gd name="connsiteY6" fmla="*/ 1564481 h 3012281"/>
                      <a:gd name="connsiteX7" fmla="*/ 1913060 w 2221630"/>
                      <a:gd name="connsiteY7" fmla="*/ 1793081 h 3012281"/>
                      <a:gd name="connsiteX8" fmla="*/ 1874960 w 2221630"/>
                      <a:gd name="connsiteY8" fmla="*/ 1869281 h 3012281"/>
                      <a:gd name="connsiteX9" fmla="*/ 1817810 w 2221630"/>
                      <a:gd name="connsiteY9" fmla="*/ 1964531 h 3012281"/>
                      <a:gd name="connsiteX10" fmla="*/ 1779710 w 2221630"/>
                      <a:gd name="connsiteY10" fmla="*/ 2040731 h 3012281"/>
                      <a:gd name="connsiteX11" fmla="*/ 1722560 w 2221630"/>
                      <a:gd name="connsiteY11" fmla="*/ 2116931 h 3012281"/>
                      <a:gd name="connsiteX12" fmla="*/ 1646360 w 2221630"/>
                      <a:gd name="connsiteY12" fmla="*/ 2326481 h 3012281"/>
                      <a:gd name="connsiteX13" fmla="*/ 1513010 w 2221630"/>
                      <a:gd name="connsiteY13" fmla="*/ 2497931 h 3012281"/>
                      <a:gd name="connsiteX14" fmla="*/ 1417760 w 2221630"/>
                      <a:gd name="connsiteY14" fmla="*/ 2574131 h 3012281"/>
                      <a:gd name="connsiteX15" fmla="*/ 903410 w 2221630"/>
                      <a:gd name="connsiteY15" fmla="*/ 2859881 h 3012281"/>
                      <a:gd name="connsiteX16" fmla="*/ 808160 w 2221630"/>
                      <a:gd name="connsiteY16" fmla="*/ 2878931 h 3012281"/>
                      <a:gd name="connsiteX17" fmla="*/ 655760 w 2221630"/>
                      <a:gd name="connsiteY17" fmla="*/ 2936081 h 3012281"/>
                      <a:gd name="connsiteX18" fmla="*/ 408110 w 2221630"/>
                      <a:gd name="connsiteY18" fmla="*/ 2993231 h 3012281"/>
                      <a:gd name="connsiteX19" fmla="*/ 236660 w 2221630"/>
                      <a:gd name="connsiteY19" fmla="*/ 3012281 h 3012281"/>
                      <a:gd name="connsiteX20" fmla="*/ 160460 w 2221630"/>
                      <a:gd name="connsiteY20" fmla="*/ 2993231 h 3012281"/>
                      <a:gd name="connsiteX21" fmla="*/ 46160 w 2221630"/>
                      <a:gd name="connsiteY21" fmla="*/ 2802731 h 3012281"/>
                      <a:gd name="connsiteX22" fmla="*/ 27110 w 2221630"/>
                      <a:gd name="connsiteY22" fmla="*/ 2688431 h 3012281"/>
                      <a:gd name="connsiteX23" fmla="*/ 8060 w 2221630"/>
                      <a:gd name="connsiteY23" fmla="*/ 2593181 h 3012281"/>
                      <a:gd name="connsiteX24" fmla="*/ 8060 w 2221630"/>
                      <a:gd name="connsiteY24" fmla="*/ 2313781 h 3012281"/>
                      <a:gd name="connsiteX25" fmla="*/ 65210 w 2221630"/>
                      <a:gd name="connsiteY25" fmla="*/ 1888331 h 3012281"/>
                      <a:gd name="connsiteX26" fmla="*/ 141410 w 2221630"/>
                      <a:gd name="connsiteY26" fmla="*/ 1735931 h 3012281"/>
                      <a:gd name="connsiteX27" fmla="*/ 217610 w 2221630"/>
                      <a:gd name="connsiteY27" fmla="*/ 1602581 h 3012281"/>
                      <a:gd name="connsiteX28" fmla="*/ 274760 w 2221630"/>
                      <a:gd name="connsiteY28" fmla="*/ 1564481 h 3012281"/>
                      <a:gd name="connsiteX29" fmla="*/ 446210 w 2221630"/>
                      <a:gd name="connsiteY29" fmla="*/ 1431131 h 3012281"/>
                      <a:gd name="connsiteX30" fmla="*/ 522410 w 2221630"/>
                      <a:gd name="connsiteY30" fmla="*/ 1412081 h 3012281"/>
                      <a:gd name="connsiteX31" fmla="*/ 636710 w 2221630"/>
                      <a:gd name="connsiteY31" fmla="*/ 1297781 h 3012281"/>
                      <a:gd name="connsiteX32" fmla="*/ 712910 w 2221630"/>
                      <a:gd name="connsiteY32" fmla="*/ 1145381 h 3012281"/>
                      <a:gd name="connsiteX33" fmla="*/ 731960 w 2221630"/>
                      <a:gd name="connsiteY33" fmla="*/ 1050131 h 3012281"/>
                      <a:gd name="connsiteX34" fmla="*/ 770060 w 2221630"/>
                      <a:gd name="connsiteY34" fmla="*/ 935831 h 3012281"/>
                      <a:gd name="connsiteX35" fmla="*/ 808160 w 2221630"/>
                      <a:gd name="connsiteY35" fmla="*/ 592931 h 3012281"/>
                      <a:gd name="connsiteX36" fmla="*/ 865310 w 2221630"/>
                      <a:gd name="connsiteY36" fmla="*/ 402431 h 3012281"/>
                      <a:gd name="connsiteX37" fmla="*/ 941510 w 2221630"/>
                      <a:gd name="connsiteY37" fmla="*/ 173831 h 3012281"/>
                      <a:gd name="connsiteX38" fmla="*/ 979610 w 2221630"/>
                      <a:gd name="connsiteY38" fmla="*/ 97631 h 3012281"/>
                      <a:gd name="connsiteX39" fmla="*/ 1112960 w 2221630"/>
                      <a:gd name="connsiteY39" fmla="*/ 2381 h 3012281"/>
                      <a:gd name="connsiteX40" fmla="*/ 1341560 w 2221630"/>
                      <a:gd name="connsiteY40" fmla="*/ 21431 h 3012281"/>
                      <a:gd name="connsiteX41" fmla="*/ 1760660 w 2221630"/>
                      <a:gd name="connsiteY41" fmla="*/ 2381 h 3012281"/>
                      <a:gd name="connsiteX0" fmla="*/ 1760660 w 2220241"/>
                      <a:gd name="connsiteY0" fmla="*/ 0 h 3012281"/>
                      <a:gd name="connsiteX1" fmla="*/ 1913060 w 2220241"/>
                      <a:gd name="connsiteY1" fmla="*/ 40481 h 3012281"/>
                      <a:gd name="connsiteX2" fmla="*/ 2089272 w 2220241"/>
                      <a:gd name="connsiteY2" fmla="*/ 107156 h 3012281"/>
                      <a:gd name="connsiteX3" fmla="*/ 2220241 w 2220241"/>
                      <a:gd name="connsiteY3" fmla="*/ 454818 h 3012281"/>
                      <a:gd name="connsiteX4" fmla="*/ 2141660 w 2220241"/>
                      <a:gd name="connsiteY4" fmla="*/ 592931 h 3012281"/>
                      <a:gd name="connsiteX5" fmla="*/ 2141660 w 2220241"/>
                      <a:gd name="connsiteY5" fmla="*/ 1335881 h 3012281"/>
                      <a:gd name="connsiteX6" fmla="*/ 2046410 w 2220241"/>
                      <a:gd name="connsiteY6" fmla="*/ 1564481 h 3012281"/>
                      <a:gd name="connsiteX7" fmla="*/ 1913060 w 2220241"/>
                      <a:gd name="connsiteY7" fmla="*/ 1793081 h 3012281"/>
                      <a:gd name="connsiteX8" fmla="*/ 1874960 w 2220241"/>
                      <a:gd name="connsiteY8" fmla="*/ 1869281 h 3012281"/>
                      <a:gd name="connsiteX9" fmla="*/ 1817810 w 2220241"/>
                      <a:gd name="connsiteY9" fmla="*/ 1964531 h 3012281"/>
                      <a:gd name="connsiteX10" fmla="*/ 1779710 w 2220241"/>
                      <a:gd name="connsiteY10" fmla="*/ 2040731 h 3012281"/>
                      <a:gd name="connsiteX11" fmla="*/ 1722560 w 2220241"/>
                      <a:gd name="connsiteY11" fmla="*/ 2116931 h 3012281"/>
                      <a:gd name="connsiteX12" fmla="*/ 1646360 w 2220241"/>
                      <a:gd name="connsiteY12" fmla="*/ 2326481 h 3012281"/>
                      <a:gd name="connsiteX13" fmla="*/ 1513010 w 2220241"/>
                      <a:gd name="connsiteY13" fmla="*/ 2497931 h 3012281"/>
                      <a:gd name="connsiteX14" fmla="*/ 1417760 w 2220241"/>
                      <a:gd name="connsiteY14" fmla="*/ 2574131 h 3012281"/>
                      <a:gd name="connsiteX15" fmla="*/ 903410 w 2220241"/>
                      <a:gd name="connsiteY15" fmla="*/ 2859881 h 3012281"/>
                      <a:gd name="connsiteX16" fmla="*/ 808160 w 2220241"/>
                      <a:gd name="connsiteY16" fmla="*/ 2878931 h 3012281"/>
                      <a:gd name="connsiteX17" fmla="*/ 655760 w 2220241"/>
                      <a:gd name="connsiteY17" fmla="*/ 2936081 h 3012281"/>
                      <a:gd name="connsiteX18" fmla="*/ 408110 w 2220241"/>
                      <a:gd name="connsiteY18" fmla="*/ 2993231 h 3012281"/>
                      <a:gd name="connsiteX19" fmla="*/ 236660 w 2220241"/>
                      <a:gd name="connsiteY19" fmla="*/ 3012281 h 3012281"/>
                      <a:gd name="connsiteX20" fmla="*/ 160460 w 2220241"/>
                      <a:gd name="connsiteY20" fmla="*/ 2993231 h 3012281"/>
                      <a:gd name="connsiteX21" fmla="*/ 46160 w 2220241"/>
                      <a:gd name="connsiteY21" fmla="*/ 2802731 h 3012281"/>
                      <a:gd name="connsiteX22" fmla="*/ 27110 w 2220241"/>
                      <a:gd name="connsiteY22" fmla="*/ 2688431 h 3012281"/>
                      <a:gd name="connsiteX23" fmla="*/ 8060 w 2220241"/>
                      <a:gd name="connsiteY23" fmla="*/ 2593181 h 3012281"/>
                      <a:gd name="connsiteX24" fmla="*/ 8060 w 2220241"/>
                      <a:gd name="connsiteY24" fmla="*/ 2313781 h 3012281"/>
                      <a:gd name="connsiteX25" fmla="*/ 65210 w 2220241"/>
                      <a:gd name="connsiteY25" fmla="*/ 1888331 h 3012281"/>
                      <a:gd name="connsiteX26" fmla="*/ 141410 w 2220241"/>
                      <a:gd name="connsiteY26" fmla="*/ 1735931 h 3012281"/>
                      <a:gd name="connsiteX27" fmla="*/ 217610 w 2220241"/>
                      <a:gd name="connsiteY27" fmla="*/ 1602581 h 3012281"/>
                      <a:gd name="connsiteX28" fmla="*/ 274760 w 2220241"/>
                      <a:gd name="connsiteY28" fmla="*/ 1564481 h 3012281"/>
                      <a:gd name="connsiteX29" fmla="*/ 446210 w 2220241"/>
                      <a:gd name="connsiteY29" fmla="*/ 1431131 h 3012281"/>
                      <a:gd name="connsiteX30" fmla="*/ 522410 w 2220241"/>
                      <a:gd name="connsiteY30" fmla="*/ 1412081 h 3012281"/>
                      <a:gd name="connsiteX31" fmla="*/ 636710 w 2220241"/>
                      <a:gd name="connsiteY31" fmla="*/ 1297781 h 3012281"/>
                      <a:gd name="connsiteX32" fmla="*/ 712910 w 2220241"/>
                      <a:gd name="connsiteY32" fmla="*/ 1145381 h 3012281"/>
                      <a:gd name="connsiteX33" fmla="*/ 731960 w 2220241"/>
                      <a:gd name="connsiteY33" fmla="*/ 1050131 h 3012281"/>
                      <a:gd name="connsiteX34" fmla="*/ 770060 w 2220241"/>
                      <a:gd name="connsiteY34" fmla="*/ 935831 h 3012281"/>
                      <a:gd name="connsiteX35" fmla="*/ 808160 w 2220241"/>
                      <a:gd name="connsiteY35" fmla="*/ 592931 h 3012281"/>
                      <a:gd name="connsiteX36" fmla="*/ 865310 w 2220241"/>
                      <a:gd name="connsiteY36" fmla="*/ 402431 h 3012281"/>
                      <a:gd name="connsiteX37" fmla="*/ 941510 w 2220241"/>
                      <a:gd name="connsiteY37" fmla="*/ 173831 h 3012281"/>
                      <a:gd name="connsiteX38" fmla="*/ 979610 w 2220241"/>
                      <a:gd name="connsiteY38" fmla="*/ 97631 h 3012281"/>
                      <a:gd name="connsiteX39" fmla="*/ 1112960 w 2220241"/>
                      <a:gd name="connsiteY39" fmla="*/ 2381 h 3012281"/>
                      <a:gd name="connsiteX40" fmla="*/ 1341560 w 2220241"/>
                      <a:gd name="connsiteY40" fmla="*/ 21431 h 3012281"/>
                      <a:gd name="connsiteX41" fmla="*/ 1760660 w 2220241"/>
                      <a:gd name="connsiteY41" fmla="*/ 2381 h 3012281"/>
                      <a:gd name="connsiteX0" fmla="*/ 1760660 w 2224475"/>
                      <a:gd name="connsiteY0" fmla="*/ 0 h 3012281"/>
                      <a:gd name="connsiteX1" fmla="*/ 1913060 w 2224475"/>
                      <a:gd name="connsiteY1" fmla="*/ 40481 h 3012281"/>
                      <a:gd name="connsiteX2" fmla="*/ 2089272 w 2224475"/>
                      <a:gd name="connsiteY2" fmla="*/ 107156 h 3012281"/>
                      <a:gd name="connsiteX3" fmla="*/ 2220241 w 2224475"/>
                      <a:gd name="connsiteY3" fmla="*/ 454818 h 3012281"/>
                      <a:gd name="connsiteX4" fmla="*/ 2141660 w 2224475"/>
                      <a:gd name="connsiteY4" fmla="*/ 592931 h 3012281"/>
                      <a:gd name="connsiteX5" fmla="*/ 2141660 w 2224475"/>
                      <a:gd name="connsiteY5" fmla="*/ 1335881 h 3012281"/>
                      <a:gd name="connsiteX6" fmla="*/ 2046410 w 2224475"/>
                      <a:gd name="connsiteY6" fmla="*/ 1564481 h 3012281"/>
                      <a:gd name="connsiteX7" fmla="*/ 1913060 w 2224475"/>
                      <a:gd name="connsiteY7" fmla="*/ 1793081 h 3012281"/>
                      <a:gd name="connsiteX8" fmla="*/ 1874960 w 2224475"/>
                      <a:gd name="connsiteY8" fmla="*/ 1869281 h 3012281"/>
                      <a:gd name="connsiteX9" fmla="*/ 1817810 w 2224475"/>
                      <a:gd name="connsiteY9" fmla="*/ 1964531 h 3012281"/>
                      <a:gd name="connsiteX10" fmla="*/ 1779710 w 2224475"/>
                      <a:gd name="connsiteY10" fmla="*/ 2040731 h 3012281"/>
                      <a:gd name="connsiteX11" fmla="*/ 1722560 w 2224475"/>
                      <a:gd name="connsiteY11" fmla="*/ 2116931 h 3012281"/>
                      <a:gd name="connsiteX12" fmla="*/ 1646360 w 2224475"/>
                      <a:gd name="connsiteY12" fmla="*/ 2326481 h 3012281"/>
                      <a:gd name="connsiteX13" fmla="*/ 1513010 w 2224475"/>
                      <a:gd name="connsiteY13" fmla="*/ 2497931 h 3012281"/>
                      <a:gd name="connsiteX14" fmla="*/ 1417760 w 2224475"/>
                      <a:gd name="connsiteY14" fmla="*/ 2574131 h 3012281"/>
                      <a:gd name="connsiteX15" fmla="*/ 903410 w 2224475"/>
                      <a:gd name="connsiteY15" fmla="*/ 2859881 h 3012281"/>
                      <a:gd name="connsiteX16" fmla="*/ 808160 w 2224475"/>
                      <a:gd name="connsiteY16" fmla="*/ 2878931 h 3012281"/>
                      <a:gd name="connsiteX17" fmla="*/ 655760 w 2224475"/>
                      <a:gd name="connsiteY17" fmla="*/ 2936081 h 3012281"/>
                      <a:gd name="connsiteX18" fmla="*/ 408110 w 2224475"/>
                      <a:gd name="connsiteY18" fmla="*/ 2993231 h 3012281"/>
                      <a:gd name="connsiteX19" fmla="*/ 236660 w 2224475"/>
                      <a:gd name="connsiteY19" fmla="*/ 3012281 h 3012281"/>
                      <a:gd name="connsiteX20" fmla="*/ 160460 w 2224475"/>
                      <a:gd name="connsiteY20" fmla="*/ 2993231 h 3012281"/>
                      <a:gd name="connsiteX21" fmla="*/ 46160 w 2224475"/>
                      <a:gd name="connsiteY21" fmla="*/ 2802731 h 3012281"/>
                      <a:gd name="connsiteX22" fmla="*/ 27110 w 2224475"/>
                      <a:gd name="connsiteY22" fmla="*/ 2688431 h 3012281"/>
                      <a:gd name="connsiteX23" fmla="*/ 8060 w 2224475"/>
                      <a:gd name="connsiteY23" fmla="*/ 2593181 h 3012281"/>
                      <a:gd name="connsiteX24" fmla="*/ 8060 w 2224475"/>
                      <a:gd name="connsiteY24" fmla="*/ 2313781 h 3012281"/>
                      <a:gd name="connsiteX25" fmla="*/ 65210 w 2224475"/>
                      <a:gd name="connsiteY25" fmla="*/ 1888331 h 3012281"/>
                      <a:gd name="connsiteX26" fmla="*/ 141410 w 2224475"/>
                      <a:gd name="connsiteY26" fmla="*/ 1735931 h 3012281"/>
                      <a:gd name="connsiteX27" fmla="*/ 217610 w 2224475"/>
                      <a:gd name="connsiteY27" fmla="*/ 1602581 h 3012281"/>
                      <a:gd name="connsiteX28" fmla="*/ 274760 w 2224475"/>
                      <a:gd name="connsiteY28" fmla="*/ 1564481 h 3012281"/>
                      <a:gd name="connsiteX29" fmla="*/ 446210 w 2224475"/>
                      <a:gd name="connsiteY29" fmla="*/ 1431131 h 3012281"/>
                      <a:gd name="connsiteX30" fmla="*/ 522410 w 2224475"/>
                      <a:gd name="connsiteY30" fmla="*/ 1412081 h 3012281"/>
                      <a:gd name="connsiteX31" fmla="*/ 636710 w 2224475"/>
                      <a:gd name="connsiteY31" fmla="*/ 1297781 h 3012281"/>
                      <a:gd name="connsiteX32" fmla="*/ 712910 w 2224475"/>
                      <a:gd name="connsiteY32" fmla="*/ 1145381 h 3012281"/>
                      <a:gd name="connsiteX33" fmla="*/ 731960 w 2224475"/>
                      <a:gd name="connsiteY33" fmla="*/ 1050131 h 3012281"/>
                      <a:gd name="connsiteX34" fmla="*/ 770060 w 2224475"/>
                      <a:gd name="connsiteY34" fmla="*/ 935831 h 3012281"/>
                      <a:gd name="connsiteX35" fmla="*/ 808160 w 2224475"/>
                      <a:gd name="connsiteY35" fmla="*/ 592931 h 3012281"/>
                      <a:gd name="connsiteX36" fmla="*/ 865310 w 2224475"/>
                      <a:gd name="connsiteY36" fmla="*/ 402431 h 3012281"/>
                      <a:gd name="connsiteX37" fmla="*/ 941510 w 2224475"/>
                      <a:gd name="connsiteY37" fmla="*/ 173831 h 3012281"/>
                      <a:gd name="connsiteX38" fmla="*/ 979610 w 2224475"/>
                      <a:gd name="connsiteY38" fmla="*/ 97631 h 3012281"/>
                      <a:gd name="connsiteX39" fmla="*/ 1112960 w 2224475"/>
                      <a:gd name="connsiteY39" fmla="*/ 2381 h 3012281"/>
                      <a:gd name="connsiteX40" fmla="*/ 1341560 w 2224475"/>
                      <a:gd name="connsiteY40" fmla="*/ 21431 h 3012281"/>
                      <a:gd name="connsiteX41" fmla="*/ 1760660 w 2224475"/>
                      <a:gd name="connsiteY41" fmla="*/ 2381 h 3012281"/>
                      <a:gd name="connsiteX0" fmla="*/ 1760660 w 2152824"/>
                      <a:gd name="connsiteY0" fmla="*/ 0 h 3012281"/>
                      <a:gd name="connsiteX1" fmla="*/ 1913060 w 2152824"/>
                      <a:gd name="connsiteY1" fmla="*/ 40481 h 3012281"/>
                      <a:gd name="connsiteX2" fmla="*/ 2089272 w 2152824"/>
                      <a:gd name="connsiteY2" fmla="*/ 107156 h 3012281"/>
                      <a:gd name="connsiteX3" fmla="*/ 2141660 w 2152824"/>
                      <a:gd name="connsiteY3" fmla="*/ 592931 h 3012281"/>
                      <a:gd name="connsiteX4" fmla="*/ 2141660 w 2152824"/>
                      <a:gd name="connsiteY4" fmla="*/ 1335881 h 3012281"/>
                      <a:gd name="connsiteX5" fmla="*/ 2046410 w 2152824"/>
                      <a:gd name="connsiteY5" fmla="*/ 1564481 h 3012281"/>
                      <a:gd name="connsiteX6" fmla="*/ 1913060 w 2152824"/>
                      <a:gd name="connsiteY6" fmla="*/ 1793081 h 3012281"/>
                      <a:gd name="connsiteX7" fmla="*/ 1874960 w 2152824"/>
                      <a:gd name="connsiteY7" fmla="*/ 1869281 h 3012281"/>
                      <a:gd name="connsiteX8" fmla="*/ 1817810 w 2152824"/>
                      <a:gd name="connsiteY8" fmla="*/ 1964531 h 3012281"/>
                      <a:gd name="connsiteX9" fmla="*/ 1779710 w 2152824"/>
                      <a:gd name="connsiteY9" fmla="*/ 2040731 h 3012281"/>
                      <a:gd name="connsiteX10" fmla="*/ 1722560 w 2152824"/>
                      <a:gd name="connsiteY10" fmla="*/ 2116931 h 3012281"/>
                      <a:gd name="connsiteX11" fmla="*/ 1646360 w 2152824"/>
                      <a:gd name="connsiteY11" fmla="*/ 2326481 h 3012281"/>
                      <a:gd name="connsiteX12" fmla="*/ 1513010 w 2152824"/>
                      <a:gd name="connsiteY12" fmla="*/ 2497931 h 3012281"/>
                      <a:gd name="connsiteX13" fmla="*/ 1417760 w 2152824"/>
                      <a:gd name="connsiteY13" fmla="*/ 2574131 h 3012281"/>
                      <a:gd name="connsiteX14" fmla="*/ 903410 w 2152824"/>
                      <a:gd name="connsiteY14" fmla="*/ 2859881 h 3012281"/>
                      <a:gd name="connsiteX15" fmla="*/ 808160 w 2152824"/>
                      <a:gd name="connsiteY15" fmla="*/ 2878931 h 3012281"/>
                      <a:gd name="connsiteX16" fmla="*/ 655760 w 2152824"/>
                      <a:gd name="connsiteY16" fmla="*/ 2936081 h 3012281"/>
                      <a:gd name="connsiteX17" fmla="*/ 408110 w 2152824"/>
                      <a:gd name="connsiteY17" fmla="*/ 2993231 h 3012281"/>
                      <a:gd name="connsiteX18" fmla="*/ 236660 w 2152824"/>
                      <a:gd name="connsiteY18" fmla="*/ 3012281 h 3012281"/>
                      <a:gd name="connsiteX19" fmla="*/ 160460 w 2152824"/>
                      <a:gd name="connsiteY19" fmla="*/ 2993231 h 3012281"/>
                      <a:gd name="connsiteX20" fmla="*/ 46160 w 2152824"/>
                      <a:gd name="connsiteY20" fmla="*/ 2802731 h 3012281"/>
                      <a:gd name="connsiteX21" fmla="*/ 27110 w 2152824"/>
                      <a:gd name="connsiteY21" fmla="*/ 2688431 h 3012281"/>
                      <a:gd name="connsiteX22" fmla="*/ 8060 w 2152824"/>
                      <a:gd name="connsiteY22" fmla="*/ 2593181 h 3012281"/>
                      <a:gd name="connsiteX23" fmla="*/ 8060 w 2152824"/>
                      <a:gd name="connsiteY23" fmla="*/ 2313781 h 3012281"/>
                      <a:gd name="connsiteX24" fmla="*/ 65210 w 2152824"/>
                      <a:gd name="connsiteY24" fmla="*/ 1888331 h 3012281"/>
                      <a:gd name="connsiteX25" fmla="*/ 141410 w 2152824"/>
                      <a:gd name="connsiteY25" fmla="*/ 1735931 h 3012281"/>
                      <a:gd name="connsiteX26" fmla="*/ 217610 w 2152824"/>
                      <a:gd name="connsiteY26" fmla="*/ 1602581 h 3012281"/>
                      <a:gd name="connsiteX27" fmla="*/ 274760 w 2152824"/>
                      <a:gd name="connsiteY27" fmla="*/ 1564481 h 3012281"/>
                      <a:gd name="connsiteX28" fmla="*/ 446210 w 2152824"/>
                      <a:gd name="connsiteY28" fmla="*/ 1431131 h 3012281"/>
                      <a:gd name="connsiteX29" fmla="*/ 522410 w 2152824"/>
                      <a:gd name="connsiteY29" fmla="*/ 1412081 h 3012281"/>
                      <a:gd name="connsiteX30" fmla="*/ 636710 w 2152824"/>
                      <a:gd name="connsiteY30" fmla="*/ 1297781 h 3012281"/>
                      <a:gd name="connsiteX31" fmla="*/ 712910 w 2152824"/>
                      <a:gd name="connsiteY31" fmla="*/ 1145381 h 3012281"/>
                      <a:gd name="connsiteX32" fmla="*/ 731960 w 2152824"/>
                      <a:gd name="connsiteY32" fmla="*/ 1050131 h 3012281"/>
                      <a:gd name="connsiteX33" fmla="*/ 770060 w 2152824"/>
                      <a:gd name="connsiteY33" fmla="*/ 935831 h 3012281"/>
                      <a:gd name="connsiteX34" fmla="*/ 808160 w 2152824"/>
                      <a:gd name="connsiteY34" fmla="*/ 592931 h 3012281"/>
                      <a:gd name="connsiteX35" fmla="*/ 865310 w 2152824"/>
                      <a:gd name="connsiteY35" fmla="*/ 402431 h 3012281"/>
                      <a:gd name="connsiteX36" fmla="*/ 941510 w 2152824"/>
                      <a:gd name="connsiteY36" fmla="*/ 173831 h 3012281"/>
                      <a:gd name="connsiteX37" fmla="*/ 979610 w 2152824"/>
                      <a:gd name="connsiteY37" fmla="*/ 97631 h 3012281"/>
                      <a:gd name="connsiteX38" fmla="*/ 1112960 w 2152824"/>
                      <a:gd name="connsiteY38" fmla="*/ 2381 h 3012281"/>
                      <a:gd name="connsiteX39" fmla="*/ 1341560 w 2152824"/>
                      <a:gd name="connsiteY39" fmla="*/ 21431 h 3012281"/>
                      <a:gd name="connsiteX40" fmla="*/ 1760660 w 2152824"/>
                      <a:gd name="connsiteY40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74960 w 2152824"/>
                      <a:gd name="connsiteY6" fmla="*/ 1869281 h 3012281"/>
                      <a:gd name="connsiteX7" fmla="*/ 1817810 w 2152824"/>
                      <a:gd name="connsiteY7" fmla="*/ 1964531 h 3012281"/>
                      <a:gd name="connsiteX8" fmla="*/ 1779710 w 2152824"/>
                      <a:gd name="connsiteY8" fmla="*/ 2040731 h 3012281"/>
                      <a:gd name="connsiteX9" fmla="*/ 1722560 w 2152824"/>
                      <a:gd name="connsiteY9" fmla="*/ 2116931 h 3012281"/>
                      <a:gd name="connsiteX10" fmla="*/ 1646360 w 2152824"/>
                      <a:gd name="connsiteY10" fmla="*/ 2326481 h 3012281"/>
                      <a:gd name="connsiteX11" fmla="*/ 1513010 w 2152824"/>
                      <a:gd name="connsiteY11" fmla="*/ 2497931 h 3012281"/>
                      <a:gd name="connsiteX12" fmla="*/ 1417760 w 2152824"/>
                      <a:gd name="connsiteY12" fmla="*/ 2574131 h 3012281"/>
                      <a:gd name="connsiteX13" fmla="*/ 903410 w 2152824"/>
                      <a:gd name="connsiteY13" fmla="*/ 2859881 h 3012281"/>
                      <a:gd name="connsiteX14" fmla="*/ 808160 w 2152824"/>
                      <a:gd name="connsiteY14" fmla="*/ 2878931 h 3012281"/>
                      <a:gd name="connsiteX15" fmla="*/ 655760 w 2152824"/>
                      <a:gd name="connsiteY15" fmla="*/ 2936081 h 3012281"/>
                      <a:gd name="connsiteX16" fmla="*/ 408110 w 2152824"/>
                      <a:gd name="connsiteY16" fmla="*/ 2993231 h 3012281"/>
                      <a:gd name="connsiteX17" fmla="*/ 236660 w 2152824"/>
                      <a:gd name="connsiteY17" fmla="*/ 3012281 h 3012281"/>
                      <a:gd name="connsiteX18" fmla="*/ 160460 w 2152824"/>
                      <a:gd name="connsiteY18" fmla="*/ 2993231 h 3012281"/>
                      <a:gd name="connsiteX19" fmla="*/ 46160 w 2152824"/>
                      <a:gd name="connsiteY19" fmla="*/ 2802731 h 3012281"/>
                      <a:gd name="connsiteX20" fmla="*/ 27110 w 2152824"/>
                      <a:gd name="connsiteY20" fmla="*/ 2688431 h 3012281"/>
                      <a:gd name="connsiteX21" fmla="*/ 8060 w 2152824"/>
                      <a:gd name="connsiteY21" fmla="*/ 2593181 h 3012281"/>
                      <a:gd name="connsiteX22" fmla="*/ 8060 w 2152824"/>
                      <a:gd name="connsiteY22" fmla="*/ 2313781 h 3012281"/>
                      <a:gd name="connsiteX23" fmla="*/ 65210 w 2152824"/>
                      <a:gd name="connsiteY23" fmla="*/ 1888331 h 3012281"/>
                      <a:gd name="connsiteX24" fmla="*/ 141410 w 2152824"/>
                      <a:gd name="connsiteY24" fmla="*/ 1735931 h 3012281"/>
                      <a:gd name="connsiteX25" fmla="*/ 217610 w 2152824"/>
                      <a:gd name="connsiteY25" fmla="*/ 1602581 h 3012281"/>
                      <a:gd name="connsiteX26" fmla="*/ 274760 w 2152824"/>
                      <a:gd name="connsiteY26" fmla="*/ 1564481 h 3012281"/>
                      <a:gd name="connsiteX27" fmla="*/ 446210 w 2152824"/>
                      <a:gd name="connsiteY27" fmla="*/ 1431131 h 3012281"/>
                      <a:gd name="connsiteX28" fmla="*/ 522410 w 2152824"/>
                      <a:gd name="connsiteY28" fmla="*/ 1412081 h 3012281"/>
                      <a:gd name="connsiteX29" fmla="*/ 636710 w 2152824"/>
                      <a:gd name="connsiteY29" fmla="*/ 1297781 h 3012281"/>
                      <a:gd name="connsiteX30" fmla="*/ 712910 w 2152824"/>
                      <a:gd name="connsiteY30" fmla="*/ 1145381 h 3012281"/>
                      <a:gd name="connsiteX31" fmla="*/ 731960 w 2152824"/>
                      <a:gd name="connsiteY31" fmla="*/ 1050131 h 3012281"/>
                      <a:gd name="connsiteX32" fmla="*/ 770060 w 2152824"/>
                      <a:gd name="connsiteY32" fmla="*/ 935831 h 3012281"/>
                      <a:gd name="connsiteX33" fmla="*/ 808160 w 2152824"/>
                      <a:gd name="connsiteY33" fmla="*/ 592931 h 3012281"/>
                      <a:gd name="connsiteX34" fmla="*/ 865310 w 2152824"/>
                      <a:gd name="connsiteY34" fmla="*/ 402431 h 3012281"/>
                      <a:gd name="connsiteX35" fmla="*/ 941510 w 2152824"/>
                      <a:gd name="connsiteY35" fmla="*/ 173831 h 3012281"/>
                      <a:gd name="connsiteX36" fmla="*/ 979610 w 2152824"/>
                      <a:gd name="connsiteY36" fmla="*/ 97631 h 3012281"/>
                      <a:gd name="connsiteX37" fmla="*/ 1112960 w 2152824"/>
                      <a:gd name="connsiteY37" fmla="*/ 2381 h 3012281"/>
                      <a:gd name="connsiteX38" fmla="*/ 1341560 w 2152824"/>
                      <a:gd name="connsiteY38" fmla="*/ 21431 h 3012281"/>
                      <a:gd name="connsiteX39" fmla="*/ 1760660 w 2152824"/>
                      <a:gd name="connsiteY39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74960 w 2152824"/>
                      <a:gd name="connsiteY6" fmla="*/ 1869281 h 3012281"/>
                      <a:gd name="connsiteX7" fmla="*/ 1817810 w 2152824"/>
                      <a:gd name="connsiteY7" fmla="*/ 1964531 h 3012281"/>
                      <a:gd name="connsiteX8" fmla="*/ 1779710 w 2152824"/>
                      <a:gd name="connsiteY8" fmla="*/ 2040731 h 3012281"/>
                      <a:gd name="connsiteX9" fmla="*/ 1722560 w 2152824"/>
                      <a:gd name="connsiteY9" fmla="*/ 2116931 h 3012281"/>
                      <a:gd name="connsiteX10" fmla="*/ 1646360 w 2152824"/>
                      <a:gd name="connsiteY10" fmla="*/ 2326481 h 3012281"/>
                      <a:gd name="connsiteX11" fmla="*/ 1513010 w 2152824"/>
                      <a:gd name="connsiteY11" fmla="*/ 2497931 h 3012281"/>
                      <a:gd name="connsiteX12" fmla="*/ 1417760 w 2152824"/>
                      <a:gd name="connsiteY12" fmla="*/ 2574131 h 3012281"/>
                      <a:gd name="connsiteX13" fmla="*/ 903410 w 2152824"/>
                      <a:gd name="connsiteY13" fmla="*/ 2859881 h 3012281"/>
                      <a:gd name="connsiteX14" fmla="*/ 808160 w 2152824"/>
                      <a:gd name="connsiteY14" fmla="*/ 2878931 h 3012281"/>
                      <a:gd name="connsiteX15" fmla="*/ 655760 w 2152824"/>
                      <a:gd name="connsiteY15" fmla="*/ 2936081 h 3012281"/>
                      <a:gd name="connsiteX16" fmla="*/ 408110 w 2152824"/>
                      <a:gd name="connsiteY16" fmla="*/ 2993231 h 3012281"/>
                      <a:gd name="connsiteX17" fmla="*/ 236660 w 2152824"/>
                      <a:gd name="connsiteY17" fmla="*/ 3012281 h 3012281"/>
                      <a:gd name="connsiteX18" fmla="*/ 160460 w 2152824"/>
                      <a:gd name="connsiteY18" fmla="*/ 2993231 h 3012281"/>
                      <a:gd name="connsiteX19" fmla="*/ 46160 w 2152824"/>
                      <a:gd name="connsiteY19" fmla="*/ 2802731 h 3012281"/>
                      <a:gd name="connsiteX20" fmla="*/ 27110 w 2152824"/>
                      <a:gd name="connsiteY20" fmla="*/ 2688431 h 3012281"/>
                      <a:gd name="connsiteX21" fmla="*/ 8060 w 2152824"/>
                      <a:gd name="connsiteY21" fmla="*/ 2593181 h 3012281"/>
                      <a:gd name="connsiteX22" fmla="*/ 8060 w 2152824"/>
                      <a:gd name="connsiteY22" fmla="*/ 2313781 h 3012281"/>
                      <a:gd name="connsiteX23" fmla="*/ 65210 w 2152824"/>
                      <a:gd name="connsiteY23" fmla="*/ 1888331 h 3012281"/>
                      <a:gd name="connsiteX24" fmla="*/ 141410 w 2152824"/>
                      <a:gd name="connsiteY24" fmla="*/ 1735931 h 3012281"/>
                      <a:gd name="connsiteX25" fmla="*/ 217610 w 2152824"/>
                      <a:gd name="connsiteY25" fmla="*/ 1602581 h 3012281"/>
                      <a:gd name="connsiteX26" fmla="*/ 274760 w 2152824"/>
                      <a:gd name="connsiteY26" fmla="*/ 1564481 h 3012281"/>
                      <a:gd name="connsiteX27" fmla="*/ 446210 w 2152824"/>
                      <a:gd name="connsiteY27" fmla="*/ 1431131 h 3012281"/>
                      <a:gd name="connsiteX28" fmla="*/ 522410 w 2152824"/>
                      <a:gd name="connsiteY28" fmla="*/ 1412081 h 3012281"/>
                      <a:gd name="connsiteX29" fmla="*/ 636710 w 2152824"/>
                      <a:gd name="connsiteY29" fmla="*/ 1297781 h 3012281"/>
                      <a:gd name="connsiteX30" fmla="*/ 712910 w 2152824"/>
                      <a:gd name="connsiteY30" fmla="*/ 1145381 h 3012281"/>
                      <a:gd name="connsiteX31" fmla="*/ 731960 w 2152824"/>
                      <a:gd name="connsiteY31" fmla="*/ 1050131 h 3012281"/>
                      <a:gd name="connsiteX32" fmla="*/ 770060 w 2152824"/>
                      <a:gd name="connsiteY32" fmla="*/ 935831 h 3012281"/>
                      <a:gd name="connsiteX33" fmla="*/ 808160 w 2152824"/>
                      <a:gd name="connsiteY33" fmla="*/ 592931 h 3012281"/>
                      <a:gd name="connsiteX34" fmla="*/ 865310 w 2152824"/>
                      <a:gd name="connsiteY34" fmla="*/ 402431 h 3012281"/>
                      <a:gd name="connsiteX35" fmla="*/ 941510 w 2152824"/>
                      <a:gd name="connsiteY35" fmla="*/ 173831 h 3012281"/>
                      <a:gd name="connsiteX36" fmla="*/ 1112960 w 2152824"/>
                      <a:gd name="connsiteY36" fmla="*/ 2381 h 3012281"/>
                      <a:gd name="connsiteX37" fmla="*/ 1341560 w 2152824"/>
                      <a:gd name="connsiteY37" fmla="*/ 21431 h 3012281"/>
                      <a:gd name="connsiteX38" fmla="*/ 1760660 w 2152824"/>
                      <a:gd name="connsiteY38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74960 w 2152824"/>
                      <a:gd name="connsiteY6" fmla="*/ 1869281 h 3012281"/>
                      <a:gd name="connsiteX7" fmla="*/ 1817810 w 2152824"/>
                      <a:gd name="connsiteY7" fmla="*/ 1964531 h 3012281"/>
                      <a:gd name="connsiteX8" fmla="*/ 1779710 w 2152824"/>
                      <a:gd name="connsiteY8" fmla="*/ 2040731 h 3012281"/>
                      <a:gd name="connsiteX9" fmla="*/ 1722560 w 2152824"/>
                      <a:gd name="connsiteY9" fmla="*/ 2116931 h 3012281"/>
                      <a:gd name="connsiteX10" fmla="*/ 1646360 w 2152824"/>
                      <a:gd name="connsiteY10" fmla="*/ 2326481 h 3012281"/>
                      <a:gd name="connsiteX11" fmla="*/ 1513010 w 2152824"/>
                      <a:gd name="connsiteY11" fmla="*/ 2497931 h 3012281"/>
                      <a:gd name="connsiteX12" fmla="*/ 1417760 w 2152824"/>
                      <a:gd name="connsiteY12" fmla="*/ 2574131 h 3012281"/>
                      <a:gd name="connsiteX13" fmla="*/ 903410 w 2152824"/>
                      <a:gd name="connsiteY13" fmla="*/ 2859881 h 3012281"/>
                      <a:gd name="connsiteX14" fmla="*/ 808160 w 2152824"/>
                      <a:gd name="connsiteY14" fmla="*/ 2878931 h 3012281"/>
                      <a:gd name="connsiteX15" fmla="*/ 655760 w 2152824"/>
                      <a:gd name="connsiteY15" fmla="*/ 2936081 h 3012281"/>
                      <a:gd name="connsiteX16" fmla="*/ 408110 w 2152824"/>
                      <a:gd name="connsiteY16" fmla="*/ 2993231 h 3012281"/>
                      <a:gd name="connsiteX17" fmla="*/ 236660 w 2152824"/>
                      <a:gd name="connsiteY17" fmla="*/ 3012281 h 3012281"/>
                      <a:gd name="connsiteX18" fmla="*/ 160460 w 2152824"/>
                      <a:gd name="connsiteY18" fmla="*/ 2993231 h 3012281"/>
                      <a:gd name="connsiteX19" fmla="*/ 46160 w 2152824"/>
                      <a:gd name="connsiteY19" fmla="*/ 2802731 h 3012281"/>
                      <a:gd name="connsiteX20" fmla="*/ 27110 w 2152824"/>
                      <a:gd name="connsiteY20" fmla="*/ 2688431 h 3012281"/>
                      <a:gd name="connsiteX21" fmla="*/ 8060 w 2152824"/>
                      <a:gd name="connsiteY21" fmla="*/ 2593181 h 3012281"/>
                      <a:gd name="connsiteX22" fmla="*/ 8060 w 2152824"/>
                      <a:gd name="connsiteY22" fmla="*/ 2313781 h 3012281"/>
                      <a:gd name="connsiteX23" fmla="*/ 65210 w 2152824"/>
                      <a:gd name="connsiteY23" fmla="*/ 1888331 h 3012281"/>
                      <a:gd name="connsiteX24" fmla="*/ 141410 w 2152824"/>
                      <a:gd name="connsiteY24" fmla="*/ 1735931 h 3012281"/>
                      <a:gd name="connsiteX25" fmla="*/ 217610 w 2152824"/>
                      <a:gd name="connsiteY25" fmla="*/ 1602581 h 3012281"/>
                      <a:gd name="connsiteX26" fmla="*/ 274760 w 2152824"/>
                      <a:gd name="connsiteY26" fmla="*/ 1564481 h 3012281"/>
                      <a:gd name="connsiteX27" fmla="*/ 446210 w 2152824"/>
                      <a:gd name="connsiteY27" fmla="*/ 1431131 h 3012281"/>
                      <a:gd name="connsiteX28" fmla="*/ 522410 w 2152824"/>
                      <a:gd name="connsiteY28" fmla="*/ 1412081 h 3012281"/>
                      <a:gd name="connsiteX29" fmla="*/ 636710 w 2152824"/>
                      <a:gd name="connsiteY29" fmla="*/ 1297781 h 3012281"/>
                      <a:gd name="connsiteX30" fmla="*/ 712910 w 2152824"/>
                      <a:gd name="connsiteY30" fmla="*/ 1145381 h 3012281"/>
                      <a:gd name="connsiteX31" fmla="*/ 731960 w 2152824"/>
                      <a:gd name="connsiteY31" fmla="*/ 1050131 h 3012281"/>
                      <a:gd name="connsiteX32" fmla="*/ 770060 w 2152824"/>
                      <a:gd name="connsiteY32" fmla="*/ 935831 h 3012281"/>
                      <a:gd name="connsiteX33" fmla="*/ 808160 w 2152824"/>
                      <a:gd name="connsiteY33" fmla="*/ 592931 h 3012281"/>
                      <a:gd name="connsiteX34" fmla="*/ 865310 w 2152824"/>
                      <a:gd name="connsiteY34" fmla="*/ 402431 h 3012281"/>
                      <a:gd name="connsiteX35" fmla="*/ 941510 w 2152824"/>
                      <a:gd name="connsiteY35" fmla="*/ 173831 h 3012281"/>
                      <a:gd name="connsiteX36" fmla="*/ 1341560 w 2152824"/>
                      <a:gd name="connsiteY36" fmla="*/ 21431 h 3012281"/>
                      <a:gd name="connsiteX37" fmla="*/ 1760660 w 2152824"/>
                      <a:gd name="connsiteY37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74960 w 2152824"/>
                      <a:gd name="connsiteY6" fmla="*/ 1869281 h 3012281"/>
                      <a:gd name="connsiteX7" fmla="*/ 1817810 w 2152824"/>
                      <a:gd name="connsiteY7" fmla="*/ 1964531 h 3012281"/>
                      <a:gd name="connsiteX8" fmla="*/ 1779710 w 2152824"/>
                      <a:gd name="connsiteY8" fmla="*/ 2040731 h 3012281"/>
                      <a:gd name="connsiteX9" fmla="*/ 1722560 w 2152824"/>
                      <a:gd name="connsiteY9" fmla="*/ 2116931 h 3012281"/>
                      <a:gd name="connsiteX10" fmla="*/ 1646360 w 2152824"/>
                      <a:gd name="connsiteY10" fmla="*/ 2326481 h 3012281"/>
                      <a:gd name="connsiteX11" fmla="*/ 1513010 w 2152824"/>
                      <a:gd name="connsiteY11" fmla="*/ 2497931 h 3012281"/>
                      <a:gd name="connsiteX12" fmla="*/ 1417760 w 2152824"/>
                      <a:gd name="connsiteY12" fmla="*/ 2574131 h 3012281"/>
                      <a:gd name="connsiteX13" fmla="*/ 903410 w 2152824"/>
                      <a:gd name="connsiteY13" fmla="*/ 2859881 h 3012281"/>
                      <a:gd name="connsiteX14" fmla="*/ 808160 w 2152824"/>
                      <a:gd name="connsiteY14" fmla="*/ 2878931 h 3012281"/>
                      <a:gd name="connsiteX15" fmla="*/ 655760 w 2152824"/>
                      <a:gd name="connsiteY15" fmla="*/ 2936081 h 3012281"/>
                      <a:gd name="connsiteX16" fmla="*/ 408110 w 2152824"/>
                      <a:gd name="connsiteY16" fmla="*/ 2993231 h 3012281"/>
                      <a:gd name="connsiteX17" fmla="*/ 236660 w 2152824"/>
                      <a:gd name="connsiteY17" fmla="*/ 3012281 h 3012281"/>
                      <a:gd name="connsiteX18" fmla="*/ 160460 w 2152824"/>
                      <a:gd name="connsiteY18" fmla="*/ 2993231 h 3012281"/>
                      <a:gd name="connsiteX19" fmla="*/ 46160 w 2152824"/>
                      <a:gd name="connsiteY19" fmla="*/ 2802731 h 3012281"/>
                      <a:gd name="connsiteX20" fmla="*/ 27110 w 2152824"/>
                      <a:gd name="connsiteY20" fmla="*/ 2688431 h 3012281"/>
                      <a:gd name="connsiteX21" fmla="*/ 8060 w 2152824"/>
                      <a:gd name="connsiteY21" fmla="*/ 2593181 h 3012281"/>
                      <a:gd name="connsiteX22" fmla="*/ 8060 w 2152824"/>
                      <a:gd name="connsiteY22" fmla="*/ 2313781 h 3012281"/>
                      <a:gd name="connsiteX23" fmla="*/ 65210 w 2152824"/>
                      <a:gd name="connsiteY23" fmla="*/ 1888331 h 3012281"/>
                      <a:gd name="connsiteX24" fmla="*/ 141410 w 2152824"/>
                      <a:gd name="connsiteY24" fmla="*/ 1735931 h 3012281"/>
                      <a:gd name="connsiteX25" fmla="*/ 217610 w 2152824"/>
                      <a:gd name="connsiteY25" fmla="*/ 1602581 h 3012281"/>
                      <a:gd name="connsiteX26" fmla="*/ 274760 w 2152824"/>
                      <a:gd name="connsiteY26" fmla="*/ 1564481 h 3012281"/>
                      <a:gd name="connsiteX27" fmla="*/ 446210 w 2152824"/>
                      <a:gd name="connsiteY27" fmla="*/ 1431131 h 3012281"/>
                      <a:gd name="connsiteX28" fmla="*/ 522410 w 2152824"/>
                      <a:gd name="connsiteY28" fmla="*/ 1412081 h 3012281"/>
                      <a:gd name="connsiteX29" fmla="*/ 636710 w 2152824"/>
                      <a:gd name="connsiteY29" fmla="*/ 1297781 h 3012281"/>
                      <a:gd name="connsiteX30" fmla="*/ 712910 w 2152824"/>
                      <a:gd name="connsiteY30" fmla="*/ 1145381 h 3012281"/>
                      <a:gd name="connsiteX31" fmla="*/ 731960 w 2152824"/>
                      <a:gd name="connsiteY31" fmla="*/ 1050131 h 3012281"/>
                      <a:gd name="connsiteX32" fmla="*/ 770060 w 2152824"/>
                      <a:gd name="connsiteY32" fmla="*/ 935831 h 3012281"/>
                      <a:gd name="connsiteX33" fmla="*/ 808160 w 2152824"/>
                      <a:gd name="connsiteY33" fmla="*/ 592931 h 3012281"/>
                      <a:gd name="connsiteX34" fmla="*/ 865310 w 2152824"/>
                      <a:gd name="connsiteY34" fmla="*/ 402431 h 3012281"/>
                      <a:gd name="connsiteX35" fmla="*/ 934366 w 2152824"/>
                      <a:gd name="connsiteY35" fmla="*/ 71437 h 3012281"/>
                      <a:gd name="connsiteX36" fmla="*/ 1341560 w 2152824"/>
                      <a:gd name="connsiteY36" fmla="*/ 21431 h 3012281"/>
                      <a:gd name="connsiteX37" fmla="*/ 1760660 w 2152824"/>
                      <a:gd name="connsiteY37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74960 w 2152824"/>
                      <a:gd name="connsiteY6" fmla="*/ 1869281 h 3012281"/>
                      <a:gd name="connsiteX7" fmla="*/ 1817810 w 2152824"/>
                      <a:gd name="connsiteY7" fmla="*/ 1964531 h 3012281"/>
                      <a:gd name="connsiteX8" fmla="*/ 1779710 w 2152824"/>
                      <a:gd name="connsiteY8" fmla="*/ 2040731 h 3012281"/>
                      <a:gd name="connsiteX9" fmla="*/ 1722560 w 2152824"/>
                      <a:gd name="connsiteY9" fmla="*/ 2116931 h 3012281"/>
                      <a:gd name="connsiteX10" fmla="*/ 1646360 w 2152824"/>
                      <a:gd name="connsiteY10" fmla="*/ 2326481 h 3012281"/>
                      <a:gd name="connsiteX11" fmla="*/ 1513010 w 2152824"/>
                      <a:gd name="connsiteY11" fmla="*/ 2497931 h 3012281"/>
                      <a:gd name="connsiteX12" fmla="*/ 1417760 w 2152824"/>
                      <a:gd name="connsiteY12" fmla="*/ 2574131 h 3012281"/>
                      <a:gd name="connsiteX13" fmla="*/ 903410 w 2152824"/>
                      <a:gd name="connsiteY13" fmla="*/ 2859881 h 3012281"/>
                      <a:gd name="connsiteX14" fmla="*/ 808160 w 2152824"/>
                      <a:gd name="connsiteY14" fmla="*/ 2878931 h 3012281"/>
                      <a:gd name="connsiteX15" fmla="*/ 655760 w 2152824"/>
                      <a:gd name="connsiteY15" fmla="*/ 2936081 h 3012281"/>
                      <a:gd name="connsiteX16" fmla="*/ 408110 w 2152824"/>
                      <a:gd name="connsiteY16" fmla="*/ 2993231 h 3012281"/>
                      <a:gd name="connsiteX17" fmla="*/ 236660 w 2152824"/>
                      <a:gd name="connsiteY17" fmla="*/ 3012281 h 3012281"/>
                      <a:gd name="connsiteX18" fmla="*/ 160460 w 2152824"/>
                      <a:gd name="connsiteY18" fmla="*/ 2993231 h 3012281"/>
                      <a:gd name="connsiteX19" fmla="*/ 46160 w 2152824"/>
                      <a:gd name="connsiteY19" fmla="*/ 2802731 h 3012281"/>
                      <a:gd name="connsiteX20" fmla="*/ 27110 w 2152824"/>
                      <a:gd name="connsiteY20" fmla="*/ 2688431 h 3012281"/>
                      <a:gd name="connsiteX21" fmla="*/ 8060 w 2152824"/>
                      <a:gd name="connsiteY21" fmla="*/ 2593181 h 3012281"/>
                      <a:gd name="connsiteX22" fmla="*/ 8060 w 2152824"/>
                      <a:gd name="connsiteY22" fmla="*/ 2313781 h 3012281"/>
                      <a:gd name="connsiteX23" fmla="*/ 65210 w 2152824"/>
                      <a:gd name="connsiteY23" fmla="*/ 1888331 h 3012281"/>
                      <a:gd name="connsiteX24" fmla="*/ 141410 w 2152824"/>
                      <a:gd name="connsiteY24" fmla="*/ 1735931 h 3012281"/>
                      <a:gd name="connsiteX25" fmla="*/ 217610 w 2152824"/>
                      <a:gd name="connsiteY25" fmla="*/ 1602581 h 3012281"/>
                      <a:gd name="connsiteX26" fmla="*/ 274760 w 2152824"/>
                      <a:gd name="connsiteY26" fmla="*/ 1564481 h 3012281"/>
                      <a:gd name="connsiteX27" fmla="*/ 446210 w 2152824"/>
                      <a:gd name="connsiteY27" fmla="*/ 1431131 h 3012281"/>
                      <a:gd name="connsiteX28" fmla="*/ 522410 w 2152824"/>
                      <a:gd name="connsiteY28" fmla="*/ 1412081 h 3012281"/>
                      <a:gd name="connsiteX29" fmla="*/ 636710 w 2152824"/>
                      <a:gd name="connsiteY29" fmla="*/ 1297781 h 3012281"/>
                      <a:gd name="connsiteX30" fmla="*/ 712910 w 2152824"/>
                      <a:gd name="connsiteY30" fmla="*/ 1145381 h 3012281"/>
                      <a:gd name="connsiteX31" fmla="*/ 731960 w 2152824"/>
                      <a:gd name="connsiteY31" fmla="*/ 1050131 h 3012281"/>
                      <a:gd name="connsiteX32" fmla="*/ 770060 w 2152824"/>
                      <a:gd name="connsiteY32" fmla="*/ 935831 h 3012281"/>
                      <a:gd name="connsiteX33" fmla="*/ 836735 w 2152824"/>
                      <a:gd name="connsiteY33" fmla="*/ 671513 h 3012281"/>
                      <a:gd name="connsiteX34" fmla="*/ 865310 w 2152824"/>
                      <a:gd name="connsiteY34" fmla="*/ 402431 h 3012281"/>
                      <a:gd name="connsiteX35" fmla="*/ 934366 w 2152824"/>
                      <a:gd name="connsiteY35" fmla="*/ 71437 h 3012281"/>
                      <a:gd name="connsiteX36" fmla="*/ 1341560 w 2152824"/>
                      <a:gd name="connsiteY36" fmla="*/ 21431 h 3012281"/>
                      <a:gd name="connsiteX37" fmla="*/ 1760660 w 2152824"/>
                      <a:gd name="connsiteY37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817810 w 2152824"/>
                      <a:gd name="connsiteY6" fmla="*/ 1964531 h 3012281"/>
                      <a:gd name="connsiteX7" fmla="*/ 1779710 w 2152824"/>
                      <a:gd name="connsiteY7" fmla="*/ 2040731 h 3012281"/>
                      <a:gd name="connsiteX8" fmla="*/ 1722560 w 2152824"/>
                      <a:gd name="connsiteY8" fmla="*/ 2116931 h 3012281"/>
                      <a:gd name="connsiteX9" fmla="*/ 1646360 w 2152824"/>
                      <a:gd name="connsiteY9" fmla="*/ 2326481 h 3012281"/>
                      <a:gd name="connsiteX10" fmla="*/ 1513010 w 2152824"/>
                      <a:gd name="connsiteY10" fmla="*/ 2497931 h 3012281"/>
                      <a:gd name="connsiteX11" fmla="*/ 1417760 w 2152824"/>
                      <a:gd name="connsiteY11" fmla="*/ 2574131 h 3012281"/>
                      <a:gd name="connsiteX12" fmla="*/ 903410 w 2152824"/>
                      <a:gd name="connsiteY12" fmla="*/ 2859881 h 3012281"/>
                      <a:gd name="connsiteX13" fmla="*/ 808160 w 2152824"/>
                      <a:gd name="connsiteY13" fmla="*/ 2878931 h 3012281"/>
                      <a:gd name="connsiteX14" fmla="*/ 655760 w 2152824"/>
                      <a:gd name="connsiteY14" fmla="*/ 2936081 h 3012281"/>
                      <a:gd name="connsiteX15" fmla="*/ 408110 w 2152824"/>
                      <a:gd name="connsiteY15" fmla="*/ 2993231 h 3012281"/>
                      <a:gd name="connsiteX16" fmla="*/ 236660 w 2152824"/>
                      <a:gd name="connsiteY16" fmla="*/ 3012281 h 3012281"/>
                      <a:gd name="connsiteX17" fmla="*/ 160460 w 2152824"/>
                      <a:gd name="connsiteY17" fmla="*/ 2993231 h 3012281"/>
                      <a:gd name="connsiteX18" fmla="*/ 46160 w 2152824"/>
                      <a:gd name="connsiteY18" fmla="*/ 2802731 h 3012281"/>
                      <a:gd name="connsiteX19" fmla="*/ 27110 w 2152824"/>
                      <a:gd name="connsiteY19" fmla="*/ 2688431 h 3012281"/>
                      <a:gd name="connsiteX20" fmla="*/ 8060 w 2152824"/>
                      <a:gd name="connsiteY20" fmla="*/ 2593181 h 3012281"/>
                      <a:gd name="connsiteX21" fmla="*/ 8060 w 2152824"/>
                      <a:gd name="connsiteY21" fmla="*/ 2313781 h 3012281"/>
                      <a:gd name="connsiteX22" fmla="*/ 65210 w 2152824"/>
                      <a:gd name="connsiteY22" fmla="*/ 1888331 h 3012281"/>
                      <a:gd name="connsiteX23" fmla="*/ 141410 w 2152824"/>
                      <a:gd name="connsiteY23" fmla="*/ 1735931 h 3012281"/>
                      <a:gd name="connsiteX24" fmla="*/ 217610 w 2152824"/>
                      <a:gd name="connsiteY24" fmla="*/ 1602581 h 3012281"/>
                      <a:gd name="connsiteX25" fmla="*/ 274760 w 2152824"/>
                      <a:gd name="connsiteY25" fmla="*/ 1564481 h 3012281"/>
                      <a:gd name="connsiteX26" fmla="*/ 446210 w 2152824"/>
                      <a:gd name="connsiteY26" fmla="*/ 1431131 h 3012281"/>
                      <a:gd name="connsiteX27" fmla="*/ 522410 w 2152824"/>
                      <a:gd name="connsiteY27" fmla="*/ 1412081 h 3012281"/>
                      <a:gd name="connsiteX28" fmla="*/ 636710 w 2152824"/>
                      <a:gd name="connsiteY28" fmla="*/ 1297781 h 3012281"/>
                      <a:gd name="connsiteX29" fmla="*/ 712910 w 2152824"/>
                      <a:gd name="connsiteY29" fmla="*/ 1145381 h 3012281"/>
                      <a:gd name="connsiteX30" fmla="*/ 731960 w 2152824"/>
                      <a:gd name="connsiteY30" fmla="*/ 1050131 h 3012281"/>
                      <a:gd name="connsiteX31" fmla="*/ 770060 w 2152824"/>
                      <a:gd name="connsiteY31" fmla="*/ 935831 h 3012281"/>
                      <a:gd name="connsiteX32" fmla="*/ 836735 w 2152824"/>
                      <a:gd name="connsiteY32" fmla="*/ 671513 h 3012281"/>
                      <a:gd name="connsiteX33" fmla="*/ 865310 w 2152824"/>
                      <a:gd name="connsiteY33" fmla="*/ 402431 h 3012281"/>
                      <a:gd name="connsiteX34" fmla="*/ 934366 w 2152824"/>
                      <a:gd name="connsiteY34" fmla="*/ 71437 h 3012281"/>
                      <a:gd name="connsiteX35" fmla="*/ 1341560 w 2152824"/>
                      <a:gd name="connsiteY35" fmla="*/ 21431 h 3012281"/>
                      <a:gd name="connsiteX36" fmla="*/ 1760660 w 2152824"/>
                      <a:gd name="connsiteY36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779710 w 2152824"/>
                      <a:gd name="connsiteY6" fmla="*/ 2040731 h 3012281"/>
                      <a:gd name="connsiteX7" fmla="*/ 1722560 w 2152824"/>
                      <a:gd name="connsiteY7" fmla="*/ 2116931 h 3012281"/>
                      <a:gd name="connsiteX8" fmla="*/ 1646360 w 2152824"/>
                      <a:gd name="connsiteY8" fmla="*/ 2326481 h 3012281"/>
                      <a:gd name="connsiteX9" fmla="*/ 1513010 w 2152824"/>
                      <a:gd name="connsiteY9" fmla="*/ 2497931 h 3012281"/>
                      <a:gd name="connsiteX10" fmla="*/ 1417760 w 2152824"/>
                      <a:gd name="connsiteY10" fmla="*/ 2574131 h 3012281"/>
                      <a:gd name="connsiteX11" fmla="*/ 903410 w 2152824"/>
                      <a:gd name="connsiteY11" fmla="*/ 2859881 h 3012281"/>
                      <a:gd name="connsiteX12" fmla="*/ 808160 w 2152824"/>
                      <a:gd name="connsiteY12" fmla="*/ 2878931 h 3012281"/>
                      <a:gd name="connsiteX13" fmla="*/ 655760 w 2152824"/>
                      <a:gd name="connsiteY13" fmla="*/ 2936081 h 3012281"/>
                      <a:gd name="connsiteX14" fmla="*/ 408110 w 2152824"/>
                      <a:gd name="connsiteY14" fmla="*/ 2993231 h 3012281"/>
                      <a:gd name="connsiteX15" fmla="*/ 236660 w 2152824"/>
                      <a:gd name="connsiteY15" fmla="*/ 3012281 h 3012281"/>
                      <a:gd name="connsiteX16" fmla="*/ 160460 w 2152824"/>
                      <a:gd name="connsiteY16" fmla="*/ 2993231 h 3012281"/>
                      <a:gd name="connsiteX17" fmla="*/ 46160 w 2152824"/>
                      <a:gd name="connsiteY17" fmla="*/ 2802731 h 3012281"/>
                      <a:gd name="connsiteX18" fmla="*/ 27110 w 2152824"/>
                      <a:gd name="connsiteY18" fmla="*/ 2688431 h 3012281"/>
                      <a:gd name="connsiteX19" fmla="*/ 8060 w 2152824"/>
                      <a:gd name="connsiteY19" fmla="*/ 2593181 h 3012281"/>
                      <a:gd name="connsiteX20" fmla="*/ 8060 w 2152824"/>
                      <a:gd name="connsiteY20" fmla="*/ 2313781 h 3012281"/>
                      <a:gd name="connsiteX21" fmla="*/ 65210 w 2152824"/>
                      <a:gd name="connsiteY21" fmla="*/ 1888331 h 3012281"/>
                      <a:gd name="connsiteX22" fmla="*/ 141410 w 2152824"/>
                      <a:gd name="connsiteY22" fmla="*/ 1735931 h 3012281"/>
                      <a:gd name="connsiteX23" fmla="*/ 217610 w 2152824"/>
                      <a:gd name="connsiteY23" fmla="*/ 1602581 h 3012281"/>
                      <a:gd name="connsiteX24" fmla="*/ 274760 w 2152824"/>
                      <a:gd name="connsiteY24" fmla="*/ 1564481 h 3012281"/>
                      <a:gd name="connsiteX25" fmla="*/ 446210 w 2152824"/>
                      <a:gd name="connsiteY25" fmla="*/ 1431131 h 3012281"/>
                      <a:gd name="connsiteX26" fmla="*/ 522410 w 2152824"/>
                      <a:gd name="connsiteY26" fmla="*/ 1412081 h 3012281"/>
                      <a:gd name="connsiteX27" fmla="*/ 636710 w 2152824"/>
                      <a:gd name="connsiteY27" fmla="*/ 1297781 h 3012281"/>
                      <a:gd name="connsiteX28" fmla="*/ 712910 w 2152824"/>
                      <a:gd name="connsiteY28" fmla="*/ 1145381 h 3012281"/>
                      <a:gd name="connsiteX29" fmla="*/ 731960 w 2152824"/>
                      <a:gd name="connsiteY29" fmla="*/ 1050131 h 3012281"/>
                      <a:gd name="connsiteX30" fmla="*/ 770060 w 2152824"/>
                      <a:gd name="connsiteY30" fmla="*/ 935831 h 3012281"/>
                      <a:gd name="connsiteX31" fmla="*/ 836735 w 2152824"/>
                      <a:gd name="connsiteY31" fmla="*/ 671513 h 3012281"/>
                      <a:gd name="connsiteX32" fmla="*/ 865310 w 2152824"/>
                      <a:gd name="connsiteY32" fmla="*/ 402431 h 3012281"/>
                      <a:gd name="connsiteX33" fmla="*/ 934366 w 2152824"/>
                      <a:gd name="connsiteY33" fmla="*/ 71437 h 3012281"/>
                      <a:gd name="connsiteX34" fmla="*/ 1341560 w 2152824"/>
                      <a:gd name="connsiteY34" fmla="*/ 21431 h 3012281"/>
                      <a:gd name="connsiteX35" fmla="*/ 1760660 w 2152824"/>
                      <a:gd name="connsiteY35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722560 w 2152824"/>
                      <a:gd name="connsiteY6" fmla="*/ 2116931 h 3012281"/>
                      <a:gd name="connsiteX7" fmla="*/ 1646360 w 2152824"/>
                      <a:gd name="connsiteY7" fmla="*/ 2326481 h 3012281"/>
                      <a:gd name="connsiteX8" fmla="*/ 1513010 w 2152824"/>
                      <a:gd name="connsiteY8" fmla="*/ 2497931 h 3012281"/>
                      <a:gd name="connsiteX9" fmla="*/ 1417760 w 2152824"/>
                      <a:gd name="connsiteY9" fmla="*/ 2574131 h 3012281"/>
                      <a:gd name="connsiteX10" fmla="*/ 903410 w 2152824"/>
                      <a:gd name="connsiteY10" fmla="*/ 2859881 h 3012281"/>
                      <a:gd name="connsiteX11" fmla="*/ 808160 w 2152824"/>
                      <a:gd name="connsiteY11" fmla="*/ 2878931 h 3012281"/>
                      <a:gd name="connsiteX12" fmla="*/ 655760 w 2152824"/>
                      <a:gd name="connsiteY12" fmla="*/ 2936081 h 3012281"/>
                      <a:gd name="connsiteX13" fmla="*/ 408110 w 2152824"/>
                      <a:gd name="connsiteY13" fmla="*/ 2993231 h 3012281"/>
                      <a:gd name="connsiteX14" fmla="*/ 236660 w 2152824"/>
                      <a:gd name="connsiteY14" fmla="*/ 3012281 h 3012281"/>
                      <a:gd name="connsiteX15" fmla="*/ 160460 w 2152824"/>
                      <a:gd name="connsiteY15" fmla="*/ 2993231 h 3012281"/>
                      <a:gd name="connsiteX16" fmla="*/ 46160 w 2152824"/>
                      <a:gd name="connsiteY16" fmla="*/ 2802731 h 3012281"/>
                      <a:gd name="connsiteX17" fmla="*/ 27110 w 2152824"/>
                      <a:gd name="connsiteY17" fmla="*/ 2688431 h 3012281"/>
                      <a:gd name="connsiteX18" fmla="*/ 8060 w 2152824"/>
                      <a:gd name="connsiteY18" fmla="*/ 2593181 h 3012281"/>
                      <a:gd name="connsiteX19" fmla="*/ 8060 w 2152824"/>
                      <a:gd name="connsiteY19" fmla="*/ 2313781 h 3012281"/>
                      <a:gd name="connsiteX20" fmla="*/ 65210 w 2152824"/>
                      <a:gd name="connsiteY20" fmla="*/ 1888331 h 3012281"/>
                      <a:gd name="connsiteX21" fmla="*/ 141410 w 2152824"/>
                      <a:gd name="connsiteY21" fmla="*/ 1735931 h 3012281"/>
                      <a:gd name="connsiteX22" fmla="*/ 217610 w 2152824"/>
                      <a:gd name="connsiteY22" fmla="*/ 1602581 h 3012281"/>
                      <a:gd name="connsiteX23" fmla="*/ 274760 w 2152824"/>
                      <a:gd name="connsiteY23" fmla="*/ 1564481 h 3012281"/>
                      <a:gd name="connsiteX24" fmla="*/ 446210 w 2152824"/>
                      <a:gd name="connsiteY24" fmla="*/ 1431131 h 3012281"/>
                      <a:gd name="connsiteX25" fmla="*/ 522410 w 2152824"/>
                      <a:gd name="connsiteY25" fmla="*/ 1412081 h 3012281"/>
                      <a:gd name="connsiteX26" fmla="*/ 636710 w 2152824"/>
                      <a:gd name="connsiteY26" fmla="*/ 1297781 h 3012281"/>
                      <a:gd name="connsiteX27" fmla="*/ 712910 w 2152824"/>
                      <a:gd name="connsiteY27" fmla="*/ 1145381 h 3012281"/>
                      <a:gd name="connsiteX28" fmla="*/ 731960 w 2152824"/>
                      <a:gd name="connsiteY28" fmla="*/ 1050131 h 3012281"/>
                      <a:gd name="connsiteX29" fmla="*/ 770060 w 2152824"/>
                      <a:gd name="connsiteY29" fmla="*/ 935831 h 3012281"/>
                      <a:gd name="connsiteX30" fmla="*/ 836735 w 2152824"/>
                      <a:gd name="connsiteY30" fmla="*/ 671513 h 3012281"/>
                      <a:gd name="connsiteX31" fmla="*/ 865310 w 2152824"/>
                      <a:gd name="connsiteY31" fmla="*/ 402431 h 3012281"/>
                      <a:gd name="connsiteX32" fmla="*/ 934366 w 2152824"/>
                      <a:gd name="connsiteY32" fmla="*/ 71437 h 3012281"/>
                      <a:gd name="connsiteX33" fmla="*/ 1341560 w 2152824"/>
                      <a:gd name="connsiteY33" fmla="*/ 21431 h 3012281"/>
                      <a:gd name="connsiteX34" fmla="*/ 1760660 w 2152824"/>
                      <a:gd name="connsiteY34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722560 w 2152824"/>
                      <a:gd name="connsiteY6" fmla="*/ 2116931 h 3012281"/>
                      <a:gd name="connsiteX7" fmla="*/ 1646360 w 2152824"/>
                      <a:gd name="connsiteY7" fmla="*/ 2326481 h 3012281"/>
                      <a:gd name="connsiteX8" fmla="*/ 1417760 w 2152824"/>
                      <a:gd name="connsiteY8" fmla="*/ 2574131 h 3012281"/>
                      <a:gd name="connsiteX9" fmla="*/ 903410 w 2152824"/>
                      <a:gd name="connsiteY9" fmla="*/ 2859881 h 3012281"/>
                      <a:gd name="connsiteX10" fmla="*/ 808160 w 2152824"/>
                      <a:gd name="connsiteY10" fmla="*/ 2878931 h 3012281"/>
                      <a:gd name="connsiteX11" fmla="*/ 655760 w 2152824"/>
                      <a:gd name="connsiteY11" fmla="*/ 2936081 h 3012281"/>
                      <a:gd name="connsiteX12" fmla="*/ 408110 w 2152824"/>
                      <a:gd name="connsiteY12" fmla="*/ 2993231 h 3012281"/>
                      <a:gd name="connsiteX13" fmla="*/ 236660 w 2152824"/>
                      <a:gd name="connsiteY13" fmla="*/ 3012281 h 3012281"/>
                      <a:gd name="connsiteX14" fmla="*/ 160460 w 2152824"/>
                      <a:gd name="connsiteY14" fmla="*/ 2993231 h 3012281"/>
                      <a:gd name="connsiteX15" fmla="*/ 46160 w 2152824"/>
                      <a:gd name="connsiteY15" fmla="*/ 2802731 h 3012281"/>
                      <a:gd name="connsiteX16" fmla="*/ 27110 w 2152824"/>
                      <a:gd name="connsiteY16" fmla="*/ 2688431 h 3012281"/>
                      <a:gd name="connsiteX17" fmla="*/ 8060 w 2152824"/>
                      <a:gd name="connsiteY17" fmla="*/ 2593181 h 3012281"/>
                      <a:gd name="connsiteX18" fmla="*/ 8060 w 2152824"/>
                      <a:gd name="connsiteY18" fmla="*/ 2313781 h 3012281"/>
                      <a:gd name="connsiteX19" fmla="*/ 65210 w 2152824"/>
                      <a:gd name="connsiteY19" fmla="*/ 1888331 h 3012281"/>
                      <a:gd name="connsiteX20" fmla="*/ 141410 w 2152824"/>
                      <a:gd name="connsiteY20" fmla="*/ 1735931 h 3012281"/>
                      <a:gd name="connsiteX21" fmla="*/ 217610 w 2152824"/>
                      <a:gd name="connsiteY21" fmla="*/ 1602581 h 3012281"/>
                      <a:gd name="connsiteX22" fmla="*/ 274760 w 2152824"/>
                      <a:gd name="connsiteY22" fmla="*/ 1564481 h 3012281"/>
                      <a:gd name="connsiteX23" fmla="*/ 446210 w 2152824"/>
                      <a:gd name="connsiteY23" fmla="*/ 1431131 h 3012281"/>
                      <a:gd name="connsiteX24" fmla="*/ 522410 w 2152824"/>
                      <a:gd name="connsiteY24" fmla="*/ 1412081 h 3012281"/>
                      <a:gd name="connsiteX25" fmla="*/ 636710 w 2152824"/>
                      <a:gd name="connsiteY25" fmla="*/ 1297781 h 3012281"/>
                      <a:gd name="connsiteX26" fmla="*/ 712910 w 2152824"/>
                      <a:gd name="connsiteY26" fmla="*/ 1145381 h 3012281"/>
                      <a:gd name="connsiteX27" fmla="*/ 731960 w 2152824"/>
                      <a:gd name="connsiteY27" fmla="*/ 1050131 h 3012281"/>
                      <a:gd name="connsiteX28" fmla="*/ 770060 w 2152824"/>
                      <a:gd name="connsiteY28" fmla="*/ 935831 h 3012281"/>
                      <a:gd name="connsiteX29" fmla="*/ 836735 w 2152824"/>
                      <a:gd name="connsiteY29" fmla="*/ 671513 h 3012281"/>
                      <a:gd name="connsiteX30" fmla="*/ 865310 w 2152824"/>
                      <a:gd name="connsiteY30" fmla="*/ 402431 h 3012281"/>
                      <a:gd name="connsiteX31" fmla="*/ 934366 w 2152824"/>
                      <a:gd name="connsiteY31" fmla="*/ 71437 h 3012281"/>
                      <a:gd name="connsiteX32" fmla="*/ 1341560 w 2152824"/>
                      <a:gd name="connsiteY32" fmla="*/ 21431 h 3012281"/>
                      <a:gd name="connsiteX33" fmla="*/ 1760660 w 2152824"/>
                      <a:gd name="connsiteY33" fmla="*/ 2381 h 3012281"/>
                      <a:gd name="connsiteX0" fmla="*/ 1760660 w 2152824"/>
                      <a:gd name="connsiteY0" fmla="*/ 0 h 3012281"/>
                      <a:gd name="connsiteX1" fmla="*/ 2089272 w 2152824"/>
                      <a:gd name="connsiteY1" fmla="*/ 107156 h 3012281"/>
                      <a:gd name="connsiteX2" fmla="*/ 2141660 w 2152824"/>
                      <a:gd name="connsiteY2" fmla="*/ 592931 h 3012281"/>
                      <a:gd name="connsiteX3" fmla="*/ 2141660 w 2152824"/>
                      <a:gd name="connsiteY3" fmla="*/ 1335881 h 3012281"/>
                      <a:gd name="connsiteX4" fmla="*/ 2046410 w 2152824"/>
                      <a:gd name="connsiteY4" fmla="*/ 1564481 h 3012281"/>
                      <a:gd name="connsiteX5" fmla="*/ 1913060 w 2152824"/>
                      <a:gd name="connsiteY5" fmla="*/ 1793081 h 3012281"/>
                      <a:gd name="connsiteX6" fmla="*/ 1722560 w 2152824"/>
                      <a:gd name="connsiteY6" fmla="*/ 2116931 h 3012281"/>
                      <a:gd name="connsiteX7" fmla="*/ 1417760 w 2152824"/>
                      <a:gd name="connsiteY7" fmla="*/ 2574131 h 3012281"/>
                      <a:gd name="connsiteX8" fmla="*/ 903410 w 2152824"/>
                      <a:gd name="connsiteY8" fmla="*/ 2859881 h 3012281"/>
                      <a:gd name="connsiteX9" fmla="*/ 808160 w 2152824"/>
                      <a:gd name="connsiteY9" fmla="*/ 2878931 h 3012281"/>
                      <a:gd name="connsiteX10" fmla="*/ 655760 w 2152824"/>
                      <a:gd name="connsiteY10" fmla="*/ 2936081 h 3012281"/>
                      <a:gd name="connsiteX11" fmla="*/ 408110 w 2152824"/>
                      <a:gd name="connsiteY11" fmla="*/ 2993231 h 3012281"/>
                      <a:gd name="connsiteX12" fmla="*/ 236660 w 2152824"/>
                      <a:gd name="connsiteY12" fmla="*/ 3012281 h 3012281"/>
                      <a:gd name="connsiteX13" fmla="*/ 160460 w 2152824"/>
                      <a:gd name="connsiteY13" fmla="*/ 2993231 h 3012281"/>
                      <a:gd name="connsiteX14" fmla="*/ 46160 w 2152824"/>
                      <a:gd name="connsiteY14" fmla="*/ 2802731 h 3012281"/>
                      <a:gd name="connsiteX15" fmla="*/ 27110 w 2152824"/>
                      <a:gd name="connsiteY15" fmla="*/ 2688431 h 3012281"/>
                      <a:gd name="connsiteX16" fmla="*/ 8060 w 2152824"/>
                      <a:gd name="connsiteY16" fmla="*/ 2593181 h 3012281"/>
                      <a:gd name="connsiteX17" fmla="*/ 8060 w 2152824"/>
                      <a:gd name="connsiteY17" fmla="*/ 2313781 h 3012281"/>
                      <a:gd name="connsiteX18" fmla="*/ 65210 w 2152824"/>
                      <a:gd name="connsiteY18" fmla="*/ 1888331 h 3012281"/>
                      <a:gd name="connsiteX19" fmla="*/ 141410 w 2152824"/>
                      <a:gd name="connsiteY19" fmla="*/ 1735931 h 3012281"/>
                      <a:gd name="connsiteX20" fmla="*/ 217610 w 2152824"/>
                      <a:gd name="connsiteY20" fmla="*/ 1602581 h 3012281"/>
                      <a:gd name="connsiteX21" fmla="*/ 274760 w 2152824"/>
                      <a:gd name="connsiteY21" fmla="*/ 1564481 h 3012281"/>
                      <a:gd name="connsiteX22" fmla="*/ 446210 w 2152824"/>
                      <a:gd name="connsiteY22" fmla="*/ 1431131 h 3012281"/>
                      <a:gd name="connsiteX23" fmla="*/ 522410 w 2152824"/>
                      <a:gd name="connsiteY23" fmla="*/ 1412081 h 3012281"/>
                      <a:gd name="connsiteX24" fmla="*/ 636710 w 2152824"/>
                      <a:gd name="connsiteY24" fmla="*/ 1297781 h 3012281"/>
                      <a:gd name="connsiteX25" fmla="*/ 712910 w 2152824"/>
                      <a:gd name="connsiteY25" fmla="*/ 1145381 h 3012281"/>
                      <a:gd name="connsiteX26" fmla="*/ 731960 w 2152824"/>
                      <a:gd name="connsiteY26" fmla="*/ 1050131 h 3012281"/>
                      <a:gd name="connsiteX27" fmla="*/ 770060 w 2152824"/>
                      <a:gd name="connsiteY27" fmla="*/ 935831 h 3012281"/>
                      <a:gd name="connsiteX28" fmla="*/ 836735 w 2152824"/>
                      <a:gd name="connsiteY28" fmla="*/ 671513 h 3012281"/>
                      <a:gd name="connsiteX29" fmla="*/ 865310 w 2152824"/>
                      <a:gd name="connsiteY29" fmla="*/ 402431 h 3012281"/>
                      <a:gd name="connsiteX30" fmla="*/ 934366 w 2152824"/>
                      <a:gd name="connsiteY30" fmla="*/ 71437 h 3012281"/>
                      <a:gd name="connsiteX31" fmla="*/ 1341560 w 2152824"/>
                      <a:gd name="connsiteY31" fmla="*/ 21431 h 3012281"/>
                      <a:gd name="connsiteX32" fmla="*/ 1760660 w 2152824"/>
                      <a:gd name="connsiteY32" fmla="*/ 2381 h 3012281"/>
                      <a:gd name="connsiteX0" fmla="*/ 1760660 w 2152824"/>
                      <a:gd name="connsiteY0" fmla="*/ 0 h 3327018"/>
                      <a:gd name="connsiteX1" fmla="*/ 2089272 w 2152824"/>
                      <a:gd name="connsiteY1" fmla="*/ 107156 h 3327018"/>
                      <a:gd name="connsiteX2" fmla="*/ 2141660 w 2152824"/>
                      <a:gd name="connsiteY2" fmla="*/ 592931 h 3327018"/>
                      <a:gd name="connsiteX3" fmla="*/ 2141660 w 2152824"/>
                      <a:gd name="connsiteY3" fmla="*/ 1335881 h 3327018"/>
                      <a:gd name="connsiteX4" fmla="*/ 2046410 w 2152824"/>
                      <a:gd name="connsiteY4" fmla="*/ 1564481 h 3327018"/>
                      <a:gd name="connsiteX5" fmla="*/ 1913060 w 2152824"/>
                      <a:gd name="connsiteY5" fmla="*/ 1793081 h 3327018"/>
                      <a:gd name="connsiteX6" fmla="*/ 1722560 w 2152824"/>
                      <a:gd name="connsiteY6" fmla="*/ 2116931 h 3327018"/>
                      <a:gd name="connsiteX7" fmla="*/ 1417760 w 2152824"/>
                      <a:gd name="connsiteY7" fmla="*/ 2574131 h 3327018"/>
                      <a:gd name="connsiteX8" fmla="*/ 903410 w 2152824"/>
                      <a:gd name="connsiteY8" fmla="*/ 2859881 h 3327018"/>
                      <a:gd name="connsiteX9" fmla="*/ 808160 w 2152824"/>
                      <a:gd name="connsiteY9" fmla="*/ 2878931 h 3327018"/>
                      <a:gd name="connsiteX10" fmla="*/ 739104 w 2152824"/>
                      <a:gd name="connsiteY10" fmla="*/ 3326606 h 3327018"/>
                      <a:gd name="connsiteX11" fmla="*/ 408110 w 2152824"/>
                      <a:gd name="connsiteY11" fmla="*/ 2993231 h 3327018"/>
                      <a:gd name="connsiteX12" fmla="*/ 236660 w 2152824"/>
                      <a:gd name="connsiteY12" fmla="*/ 3012281 h 3327018"/>
                      <a:gd name="connsiteX13" fmla="*/ 160460 w 2152824"/>
                      <a:gd name="connsiteY13" fmla="*/ 2993231 h 3327018"/>
                      <a:gd name="connsiteX14" fmla="*/ 46160 w 2152824"/>
                      <a:gd name="connsiteY14" fmla="*/ 2802731 h 3327018"/>
                      <a:gd name="connsiteX15" fmla="*/ 27110 w 2152824"/>
                      <a:gd name="connsiteY15" fmla="*/ 2688431 h 3327018"/>
                      <a:gd name="connsiteX16" fmla="*/ 8060 w 2152824"/>
                      <a:gd name="connsiteY16" fmla="*/ 2593181 h 3327018"/>
                      <a:gd name="connsiteX17" fmla="*/ 8060 w 2152824"/>
                      <a:gd name="connsiteY17" fmla="*/ 2313781 h 3327018"/>
                      <a:gd name="connsiteX18" fmla="*/ 65210 w 2152824"/>
                      <a:gd name="connsiteY18" fmla="*/ 1888331 h 3327018"/>
                      <a:gd name="connsiteX19" fmla="*/ 141410 w 2152824"/>
                      <a:gd name="connsiteY19" fmla="*/ 1735931 h 3327018"/>
                      <a:gd name="connsiteX20" fmla="*/ 217610 w 2152824"/>
                      <a:gd name="connsiteY20" fmla="*/ 1602581 h 3327018"/>
                      <a:gd name="connsiteX21" fmla="*/ 274760 w 2152824"/>
                      <a:gd name="connsiteY21" fmla="*/ 1564481 h 3327018"/>
                      <a:gd name="connsiteX22" fmla="*/ 446210 w 2152824"/>
                      <a:gd name="connsiteY22" fmla="*/ 1431131 h 3327018"/>
                      <a:gd name="connsiteX23" fmla="*/ 522410 w 2152824"/>
                      <a:gd name="connsiteY23" fmla="*/ 1412081 h 3327018"/>
                      <a:gd name="connsiteX24" fmla="*/ 636710 w 2152824"/>
                      <a:gd name="connsiteY24" fmla="*/ 1297781 h 3327018"/>
                      <a:gd name="connsiteX25" fmla="*/ 712910 w 2152824"/>
                      <a:gd name="connsiteY25" fmla="*/ 1145381 h 3327018"/>
                      <a:gd name="connsiteX26" fmla="*/ 731960 w 2152824"/>
                      <a:gd name="connsiteY26" fmla="*/ 1050131 h 3327018"/>
                      <a:gd name="connsiteX27" fmla="*/ 770060 w 2152824"/>
                      <a:gd name="connsiteY27" fmla="*/ 935831 h 3327018"/>
                      <a:gd name="connsiteX28" fmla="*/ 836735 w 2152824"/>
                      <a:gd name="connsiteY28" fmla="*/ 671513 h 3327018"/>
                      <a:gd name="connsiteX29" fmla="*/ 865310 w 2152824"/>
                      <a:gd name="connsiteY29" fmla="*/ 402431 h 3327018"/>
                      <a:gd name="connsiteX30" fmla="*/ 934366 w 2152824"/>
                      <a:gd name="connsiteY30" fmla="*/ 71437 h 3327018"/>
                      <a:gd name="connsiteX31" fmla="*/ 1341560 w 2152824"/>
                      <a:gd name="connsiteY31" fmla="*/ 21431 h 3327018"/>
                      <a:gd name="connsiteX32" fmla="*/ 1760660 w 2152824"/>
                      <a:gd name="connsiteY32" fmla="*/ 2381 h 3327018"/>
                      <a:gd name="connsiteX0" fmla="*/ 1760660 w 2152824"/>
                      <a:gd name="connsiteY0" fmla="*/ 0 h 3327018"/>
                      <a:gd name="connsiteX1" fmla="*/ 2089272 w 2152824"/>
                      <a:gd name="connsiteY1" fmla="*/ 107156 h 3327018"/>
                      <a:gd name="connsiteX2" fmla="*/ 2141660 w 2152824"/>
                      <a:gd name="connsiteY2" fmla="*/ 592931 h 3327018"/>
                      <a:gd name="connsiteX3" fmla="*/ 2141660 w 2152824"/>
                      <a:gd name="connsiteY3" fmla="*/ 1335881 h 3327018"/>
                      <a:gd name="connsiteX4" fmla="*/ 2046410 w 2152824"/>
                      <a:gd name="connsiteY4" fmla="*/ 1564481 h 3327018"/>
                      <a:gd name="connsiteX5" fmla="*/ 1913060 w 2152824"/>
                      <a:gd name="connsiteY5" fmla="*/ 1793081 h 3327018"/>
                      <a:gd name="connsiteX6" fmla="*/ 1722560 w 2152824"/>
                      <a:gd name="connsiteY6" fmla="*/ 2116931 h 3327018"/>
                      <a:gd name="connsiteX7" fmla="*/ 1417760 w 2152824"/>
                      <a:gd name="connsiteY7" fmla="*/ 2574131 h 3327018"/>
                      <a:gd name="connsiteX8" fmla="*/ 1458242 w 2152824"/>
                      <a:gd name="connsiteY8" fmla="*/ 3150393 h 3327018"/>
                      <a:gd name="connsiteX9" fmla="*/ 808160 w 2152824"/>
                      <a:gd name="connsiteY9" fmla="*/ 2878931 h 3327018"/>
                      <a:gd name="connsiteX10" fmla="*/ 739104 w 2152824"/>
                      <a:gd name="connsiteY10" fmla="*/ 3326606 h 3327018"/>
                      <a:gd name="connsiteX11" fmla="*/ 408110 w 2152824"/>
                      <a:gd name="connsiteY11" fmla="*/ 2993231 h 3327018"/>
                      <a:gd name="connsiteX12" fmla="*/ 236660 w 2152824"/>
                      <a:gd name="connsiteY12" fmla="*/ 3012281 h 3327018"/>
                      <a:gd name="connsiteX13" fmla="*/ 160460 w 2152824"/>
                      <a:gd name="connsiteY13" fmla="*/ 2993231 h 3327018"/>
                      <a:gd name="connsiteX14" fmla="*/ 46160 w 2152824"/>
                      <a:gd name="connsiteY14" fmla="*/ 2802731 h 3327018"/>
                      <a:gd name="connsiteX15" fmla="*/ 27110 w 2152824"/>
                      <a:gd name="connsiteY15" fmla="*/ 2688431 h 3327018"/>
                      <a:gd name="connsiteX16" fmla="*/ 8060 w 2152824"/>
                      <a:gd name="connsiteY16" fmla="*/ 2593181 h 3327018"/>
                      <a:gd name="connsiteX17" fmla="*/ 8060 w 2152824"/>
                      <a:gd name="connsiteY17" fmla="*/ 2313781 h 3327018"/>
                      <a:gd name="connsiteX18" fmla="*/ 65210 w 2152824"/>
                      <a:gd name="connsiteY18" fmla="*/ 1888331 h 3327018"/>
                      <a:gd name="connsiteX19" fmla="*/ 141410 w 2152824"/>
                      <a:gd name="connsiteY19" fmla="*/ 1735931 h 3327018"/>
                      <a:gd name="connsiteX20" fmla="*/ 217610 w 2152824"/>
                      <a:gd name="connsiteY20" fmla="*/ 1602581 h 3327018"/>
                      <a:gd name="connsiteX21" fmla="*/ 274760 w 2152824"/>
                      <a:gd name="connsiteY21" fmla="*/ 1564481 h 3327018"/>
                      <a:gd name="connsiteX22" fmla="*/ 446210 w 2152824"/>
                      <a:gd name="connsiteY22" fmla="*/ 1431131 h 3327018"/>
                      <a:gd name="connsiteX23" fmla="*/ 522410 w 2152824"/>
                      <a:gd name="connsiteY23" fmla="*/ 1412081 h 3327018"/>
                      <a:gd name="connsiteX24" fmla="*/ 636710 w 2152824"/>
                      <a:gd name="connsiteY24" fmla="*/ 1297781 h 3327018"/>
                      <a:gd name="connsiteX25" fmla="*/ 712910 w 2152824"/>
                      <a:gd name="connsiteY25" fmla="*/ 1145381 h 3327018"/>
                      <a:gd name="connsiteX26" fmla="*/ 731960 w 2152824"/>
                      <a:gd name="connsiteY26" fmla="*/ 1050131 h 3327018"/>
                      <a:gd name="connsiteX27" fmla="*/ 770060 w 2152824"/>
                      <a:gd name="connsiteY27" fmla="*/ 935831 h 3327018"/>
                      <a:gd name="connsiteX28" fmla="*/ 836735 w 2152824"/>
                      <a:gd name="connsiteY28" fmla="*/ 671513 h 3327018"/>
                      <a:gd name="connsiteX29" fmla="*/ 865310 w 2152824"/>
                      <a:gd name="connsiteY29" fmla="*/ 402431 h 3327018"/>
                      <a:gd name="connsiteX30" fmla="*/ 934366 w 2152824"/>
                      <a:gd name="connsiteY30" fmla="*/ 71437 h 3327018"/>
                      <a:gd name="connsiteX31" fmla="*/ 1341560 w 2152824"/>
                      <a:gd name="connsiteY31" fmla="*/ 21431 h 3327018"/>
                      <a:gd name="connsiteX32" fmla="*/ 1760660 w 2152824"/>
                      <a:gd name="connsiteY32" fmla="*/ 2381 h 3327018"/>
                      <a:gd name="connsiteX0" fmla="*/ 1760660 w 2152824"/>
                      <a:gd name="connsiteY0" fmla="*/ 0 h 3331710"/>
                      <a:gd name="connsiteX1" fmla="*/ 2089272 w 2152824"/>
                      <a:gd name="connsiteY1" fmla="*/ 107156 h 3331710"/>
                      <a:gd name="connsiteX2" fmla="*/ 2141660 w 2152824"/>
                      <a:gd name="connsiteY2" fmla="*/ 592931 h 3331710"/>
                      <a:gd name="connsiteX3" fmla="*/ 2141660 w 2152824"/>
                      <a:gd name="connsiteY3" fmla="*/ 1335881 h 3331710"/>
                      <a:gd name="connsiteX4" fmla="*/ 2046410 w 2152824"/>
                      <a:gd name="connsiteY4" fmla="*/ 1564481 h 3331710"/>
                      <a:gd name="connsiteX5" fmla="*/ 1913060 w 2152824"/>
                      <a:gd name="connsiteY5" fmla="*/ 1793081 h 3331710"/>
                      <a:gd name="connsiteX6" fmla="*/ 1722560 w 2152824"/>
                      <a:gd name="connsiteY6" fmla="*/ 2116931 h 3331710"/>
                      <a:gd name="connsiteX7" fmla="*/ 1417760 w 2152824"/>
                      <a:gd name="connsiteY7" fmla="*/ 2574131 h 3331710"/>
                      <a:gd name="connsiteX8" fmla="*/ 1458242 w 2152824"/>
                      <a:gd name="connsiteY8" fmla="*/ 3150393 h 3331710"/>
                      <a:gd name="connsiteX9" fmla="*/ 739104 w 2152824"/>
                      <a:gd name="connsiteY9" fmla="*/ 3326606 h 3331710"/>
                      <a:gd name="connsiteX10" fmla="*/ 408110 w 2152824"/>
                      <a:gd name="connsiteY10" fmla="*/ 2993231 h 3331710"/>
                      <a:gd name="connsiteX11" fmla="*/ 236660 w 2152824"/>
                      <a:gd name="connsiteY11" fmla="*/ 3012281 h 3331710"/>
                      <a:gd name="connsiteX12" fmla="*/ 160460 w 2152824"/>
                      <a:gd name="connsiteY12" fmla="*/ 2993231 h 3331710"/>
                      <a:gd name="connsiteX13" fmla="*/ 46160 w 2152824"/>
                      <a:gd name="connsiteY13" fmla="*/ 2802731 h 3331710"/>
                      <a:gd name="connsiteX14" fmla="*/ 27110 w 2152824"/>
                      <a:gd name="connsiteY14" fmla="*/ 2688431 h 3331710"/>
                      <a:gd name="connsiteX15" fmla="*/ 8060 w 2152824"/>
                      <a:gd name="connsiteY15" fmla="*/ 2593181 h 3331710"/>
                      <a:gd name="connsiteX16" fmla="*/ 8060 w 2152824"/>
                      <a:gd name="connsiteY16" fmla="*/ 2313781 h 3331710"/>
                      <a:gd name="connsiteX17" fmla="*/ 65210 w 2152824"/>
                      <a:gd name="connsiteY17" fmla="*/ 1888331 h 3331710"/>
                      <a:gd name="connsiteX18" fmla="*/ 141410 w 2152824"/>
                      <a:gd name="connsiteY18" fmla="*/ 1735931 h 3331710"/>
                      <a:gd name="connsiteX19" fmla="*/ 217610 w 2152824"/>
                      <a:gd name="connsiteY19" fmla="*/ 1602581 h 3331710"/>
                      <a:gd name="connsiteX20" fmla="*/ 274760 w 2152824"/>
                      <a:gd name="connsiteY20" fmla="*/ 1564481 h 3331710"/>
                      <a:gd name="connsiteX21" fmla="*/ 446210 w 2152824"/>
                      <a:gd name="connsiteY21" fmla="*/ 1431131 h 3331710"/>
                      <a:gd name="connsiteX22" fmla="*/ 522410 w 2152824"/>
                      <a:gd name="connsiteY22" fmla="*/ 1412081 h 3331710"/>
                      <a:gd name="connsiteX23" fmla="*/ 636710 w 2152824"/>
                      <a:gd name="connsiteY23" fmla="*/ 1297781 h 3331710"/>
                      <a:gd name="connsiteX24" fmla="*/ 712910 w 2152824"/>
                      <a:gd name="connsiteY24" fmla="*/ 1145381 h 3331710"/>
                      <a:gd name="connsiteX25" fmla="*/ 731960 w 2152824"/>
                      <a:gd name="connsiteY25" fmla="*/ 1050131 h 3331710"/>
                      <a:gd name="connsiteX26" fmla="*/ 770060 w 2152824"/>
                      <a:gd name="connsiteY26" fmla="*/ 935831 h 3331710"/>
                      <a:gd name="connsiteX27" fmla="*/ 836735 w 2152824"/>
                      <a:gd name="connsiteY27" fmla="*/ 671513 h 3331710"/>
                      <a:gd name="connsiteX28" fmla="*/ 865310 w 2152824"/>
                      <a:gd name="connsiteY28" fmla="*/ 402431 h 3331710"/>
                      <a:gd name="connsiteX29" fmla="*/ 934366 w 2152824"/>
                      <a:gd name="connsiteY29" fmla="*/ 71437 h 3331710"/>
                      <a:gd name="connsiteX30" fmla="*/ 1341560 w 2152824"/>
                      <a:gd name="connsiteY30" fmla="*/ 21431 h 3331710"/>
                      <a:gd name="connsiteX31" fmla="*/ 1760660 w 2152824"/>
                      <a:gd name="connsiteY31" fmla="*/ 2381 h 3331710"/>
                      <a:gd name="connsiteX0" fmla="*/ 1760660 w 2152824"/>
                      <a:gd name="connsiteY0" fmla="*/ 0 h 3327263"/>
                      <a:gd name="connsiteX1" fmla="*/ 2089272 w 2152824"/>
                      <a:gd name="connsiteY1" fmla="*/ 107156 h 3327263"/>
                      <a:gd name="connsiteX2" fmla="*/ 2141660 w 2152824"/>
                      <a:gd name="connsiteY2" fmla="*/ 592931 h 3327263"/>
                      <a:gd name="connsiteX3" fmla="*/ 2141660 w 2152824"/>
                      <a:gd name="connsiteY3" fmla="*/ 1335881 h 3327263"/>
                      <a:gd name="connsiteX4" fmla="*/ 2046410 w 2152824"/>
                      <a:gd name="connsiteY4" fmla="*/ 1564481 h 3327263"/>
                      <a:gd name="connsiteX5" fmla="*/ 1913060 w 2152824"/>
                      <a:gd name="connsiteY5" fmla="*/ 1793081 h 3327263"/>
                      <a:gd name="connsiteX6" fmla="*/ 1722560 w 2152824"/>
                      <a:gd name="connsiteY6" fmla="*/ 2116931 h 3327263"/>
                      <a:gd name="connsiteX7" fmla="*/ 1417760 w 2152824"/>
                      <a:gd name="connsiteY7" fmla="*/ 2574131 h 3327263"/>
                      <a:gd name="connsiteX8" fmla="*/ 1458242 w 2152824"/>
                      <a:gd name="connsiteY8" fmla="*/ 3150393 h 3327263"/>
                      <a:gd name="connsiteX9" fmla="*/ 739104 w 2152824"/>
                      <a:gd name="connsiteY9" fmla="*/ 3326606 h 3327263"/>
                      <a:gd name="connsiteX10" fmla="*/ 224753 w 2152824"/>
                      <a:gd name="connsiteY10" fmla="*/ 3202781 h 3327263"/>
                      <a:gd name="connsiteX11" fmla="*/ 236660 w 2152824"/>
                      <a:gd name="connsiteY11" fmla="*/ 3012281 h 3327263"/>
                      <a:gd name="connsiteX12" fmla="*/ 160460 w 2152824"/>
                      <a:gd name="connsiteY12" fmla="*/ 2993231 h 3327263"/>
                      <a:gd name="connsiteX13" fmla="*/ 46160 w 2152824"/>
                      <a:gd name="connsiteY13" fmla="*/ 2802731 h 3327263"/>
                      <a:gd name="connsiteX14" fmla="*/ 27110 w 2152824"/>
                      <a:gd name="connsiteY14" fmla="*/ 2688431 h 3327263"/>
                      <a:gd name="connsiteX15" fmla="*/ 8060 w 2152824"/>
                      <a:gd name="connsiteY15" fmla="*/ 2593181 h 3327263"/>
                      <a:gd name="connsiteX16" fmla="*/ 8060 w 2152824"/>
                      <a:gd name="connsiteY16" fmla="*/ 2313781 h 3327263"/>
                      <a:gd name="connsiteX17" fmla="*/ 65210 w 2152824"/>
                      <a:gd name="connsiteY17" fmla="*/ 1888331 h 3327263"/>
                      <a:gd name="connsiteX18" fmla="*/ 141410 w 2152824"/>
                      <a:gd name="connsiteY18" fmla="*/ 1735931 h 3327263"/>
                      <a:gd name="connsiteX19" fmla="*/ 217610 w 2152824"/>
                      <a:gd name="connsiteY19" fmla="*/ 1602581 h 3327263"/>
                      <a:gd name="connsiteX20" fmla="*/ 274760 w 2152824"/>
                      <a:gd name="connsiteY20" fmla="*/ 1564481 h 3327263"/>
                      <a:gd name="connsiteX21" fmla="*/ 446210 w 2152824"/>
                      <a:gd name="connsiteY21" fmla="*/ 1431131 h 3327263"/>
                      <a:gd name="connsiteX22" fmla="*/ 522410 w 2152824"/>
                      <a:gd name="connsiteY22" fmla="*/ 1412081 h 3327263"/>
                      <a:gd name="connsiteX23" fmla="*/ 636710 w 2152824"/>
                      <a:gd name="connsiteY23" fmla="*/ 1297781 h 3327263"/>
                      <a:gd name="connsiteX24" fmla="*/ 712910 w 2152824"/>
                      <a:gd name="connsiteY24" fmla="*/ 1145381 h 3327263"/>
                      <a:gd name="connsiteX25" fmla="*/ 731960 w 2152824"/>
                      <a:gd name="connsiteY25" fmla="*/ 1050131 h 3327263"/>
                      <a:gd name="connsiteX26" fmla="*/ 770060 w 2152824"/>
                      <a:gd name="connsiteY26" fmla="*/ 935831 h 3327263"/>
                      <a:gd name="connsiteX27" fmla="*/ 836735 w 2152824"/>
                      <a:gd name="connsiteY27" fmla="*/ 671513 h 3327263"/>
                      <a:gd name="connsiteX28" fmla="*/ 865310 w 2152824"/>
                      <a:gd name="connsiteY28" fmla="*/ 402431 h 3327263"/>
                      <a:gd name="connsiteX29" fmla="*/ 934366 w 2152824"/>
                      <a:gd name="connsiteY29" fmla="*/ 71437 h 3327263"/>
                      <a:gd name="connsiteX30" fmla="*/ 1341560 w 2152824"/>
                      <a:gd name="connsiteY30" fmla="*/ 21431 h 3327263"/>
                      <a:gd name="connsiteX31" fmla="*/ 1760660 w 2152824"/>
                      <a:gd name="connsiteY31" fmla="*/ 2381 h 3327263"/>
                      <a:gd name="connsiteX0" fmla="*/ 1760660 w 2152824"/>
                      <a:gd name="connsiteY0" fmla="*/ 0 h 3327287"/>
                      <a:gd name="connsiteX1" fmla="*/ 2089272 w 2152824"/>
                      <a:gd name="connsiteY1" fmla="*/ 107156 h 3327287"/>
                      <a:gd name="connsiteX2" fmla="*/ 2141660 w 2152824"/>
                      <a:gd name="connsiteY2" fmla="*/ 592931 h 3327287"/>
                      <a:gd name="connsiteX3" fmla="*/ 2141660 w 2152824"/>
                      <a:gd name="connsiteY3" fmla="*/ 1335881 h 3327287"/>
                      <a:gd name="connsiteX4" fmla="*/ 2046410 w 2152824"/>
                      <a:gd name="connsiteY4" fmla="*/ 1564481 h 3327287"/>
                      <a:gd name="connsiteX5" fmla="*/ 1913060 w 2152824"/>
                      <a:gd name="connsiteY5" fmla="*/ 1793081 h 3327287"/>
                      <a:gd name="connsiteX6" fmla="*/ 1722560 w 2152824"/>
                      <a:gd name="connsiteY6" fmla="*/ 2116931 h 3327287"/>
                      <a:gd name="connsiteX7" fmla="*/ 1417760 w 2152824"/>
                      <a:gd name="connsiteY7" fmla="*/ 2574131 h 3327287"/>
                      <a:gd name="connsiteX8" fmla="*/ 1458242 w 2152824"/>
                      <a:gd name="connsiteY8" fmla="*/ 3150393 h 3327287"/>
                      <a:gd name="connsiteX9" fmla="*/ 739104 w 2152824"/>
                      <a:gd name="connsiteY9" fmla="*/ 3326606 h 3327287"/>
                      <a:gd name="connsiteX10" fmla="*/ 224753 w 2152824"/>
                      <a:gd name="connsiteY10" fmla="*/ 3202781 h 3327287"/>
                      <a:gd name="connsiteX11" fmla="*/ 160460 w 2152824"/>
                      <a:gd name="connsiteY11" fmla="*/ 2993231 h 3327287"/>
                      <a:gd name="connsiteX12" fmla="*/ 46160 w 2152824"/>
                      <a:gd name="connsiteY12" fmla="*/ 2802731 h 3327287"/>
                      <a:gd name="connsiteX13" fmla="*/ 27110 w 2152824"/>
                      <a:gd name="connsiteY13" fmla="*/ 2688431 h 3327287"/>
                      <a:gd name="connsiteX14" fmla="*/ 8060 w 2152824"/>
                      <a:gd name="connsiteY14" fmla="*/ 2593181 h 3327287"/>
                      <a:gd name="connsiteX15" fmla="*/ 8060 w 2152824"/>
                      <a:gd name="connsiteY15" fmla="*/ 2313781 h 3327287"/>
                      <a:gd name="connsiteX16" fmla="*/ 65210 w 2152824"/>
                      <a:gd name="connsiteY16" fmla="*/ 1888331 h 3327287"/>
                      <a:gd name="connsiteX17" fmla="*/ 141410 w 2152824"/>
                      <a:gd name="connsiteY17" fmla="*/ 1735931 h 3327287"/>
                      <a:gd name="connsiteX18" fmla="*/ 217610 w 2152824"/>
                      <a:gd name="connsiteY18" fmla="*/ 1602581 h 3327287"/>
                      <a:gd name="connsiteX19" fmla="*/ 274760 w 2152824"/>
                      <a:gd name="connsiteY19" fmla="*/ 1564481 h 3327287"/>
                      <a:gd name="connsiteX20" fmla="*/ 446210 w 2152824"/>
                      <a:gd name="connsiteY20" fmla="*/ 1431131 h 3327287"/>
                      <a:gd name="connsiteX21" fmla="*/ 522410 w 2152824"/>
                      <a:gd name="connsiteY21" fmla="*/ 1412081 h 3327287"/>
                      <a:gd name="connsiteX22" fmla="*/ 636710 w 2152824"/>
                      <a:gd name="connsiteY22" fmla="*/ 1297781 h 3327287"/>
                      <a:gd name="connsiteX23" fmla="*/ 712910 w 2152824"/>
                      <a:gd name="connsiteY23" fmla="*/ 1145381 h 3327287"/>
                      <a:gd name="connsiteX24" fmla="*/ 731960 w 2152824"/>
                      <a:gd name="connsiteY24" fmla="*/ 1050131 h 3327287"/>
                      <a:gd name="connsiteX25" fmla="*/ 770060 w 2152824"/>
                      <a:gd name="connsiteY25" fmla="*/ 935831 h 3327287"/>
                      <a:gd name="connsiteX26" fmla="*/ 836735 w 2152824"/>
                      <a:gd name="connsiteY26" fmla="*/ 671513 h 3327287"/>
                      <a:gd name="connsiteX27" fmla="*/ 865310 w 2152824"/>
                      <a:gd name="connsiteY27" fmla="*/ 402431 h 3327287"/>
                      <a:gd name="connsiteX28" fmla="*/ 934366 w 2152824"/>
                      <a:gd name="connsiteY28" fmla="*/ 71437 h 3327287"/>
                      <a:gd name="connsiteX29" fmla="*/ 1341560 w 2152824"/>
                      <a:gd name="connsiteY29" fmla="*/ 21431 h 3327287"/>
                      <a:gd name="connsiteX30" fmla="*/ 1760660 w 2152824"/>
                      <a:gd name="connsiteY30" fmla="*/ 2381 h 3327287"/>
                      <a:gd name="connsiteX0" fmla="*/ 1760660 w 2152824"/>
                      <a:gd name="connsiteY0" fmla="*/ 0 h 3327671"/>
                      <a:gd name="connsiteX1" fmla="*/ 2089272 w 2152824"/>
                      <a:gd name="connsiteY1" fmla="*/ 107156 h 3327671"/>
                      <a:gd name="connsiteX2" fmla="*/ 2141660 w 2152824"/>
                      <a:gd name="connsiteY2" fmla="*/ 592931 h 3327671"/>
                      <a:gd name="connsiteX3" fmla="*/ 2141660 w 2152824"/>
                      <a:gd name="connsiteY3" fmla="*/ 1335881 h 3327671"/>
                      <a:gd name="connsiteX4" fmla="*/ 2046410 w 2152824"/>
                      <a:gd name="connsiteY4" fmla="*/ 1564481 h 3327671"/>
                      <a:gd name="connsiteX5" fmla="*/ 1913060 w 2152824"/>
                      <a:gd name="connsiteY5" fmla="*/ 1793081 h 3327671"/>
                      <a:gd name="connsiteX6" fmla="*/ 1722560 w 2152824"/>
                      <a:gd name="connsiteY6" fmla="*/ 2116931 h 3327671"/>
                      <a:gd name="connsiteX7" fmla="*/ 1417760 w 2152824"/>
                      <a:gd name="connsiteY7" fmla="*/ 2574131 h 3327671"/>
                      <a:gd name="connsiteX8" fmla="*/ 1458242 w 2152824"/>
                      <a:gd name="connsiteY8" fmla="*/ 3150393 h 3327671"/>
                      <a:gd name="connsiteX9" fmla="*/ 739104 w 2152824"/>
                      <a:gd name="connsiteY9" fmla="*/ 3326606 h 3327671"/>
                      <a:gd name="connsiteX10" fmla="*/ 224753 w 2152824"/>
                      <a:gd name="connsiteY10" fmla="*/ 3202781 h 3327671"/>
                      <a:gd name="connsiteX11" fmla="*/ 46160 w 2152824"/>
                      <a:gd name="connsiteY11" fmla="*/ 2802731 h 3327671"/>
                      <a:gd name="connsiteX12" fmla="*/ 27110 w 2152824"/>
                      <a:gd name="connsiteY12" fmla="*/ 2688431 h 3327671"/>
                      <a:gd name="connsiteX13" fmla="*/ 8060 w 2152824"/>
                      <a:gd name="connsiteY13" fmla="*/ 2593181 h 3327671"/>
                      <a:gd name="connsiteX14" fmla="*/ 8060 w 2152824"/>
                      <a:gd name="connsiteY14" fmla="*/ 2313781 h 3327671"/>
                      <a:gd name="connsiteX15" fmla="*/ 65210 w 2152824"/>
                      <a:gd name="connsiteY15" fmla="*/ 1888331 h 3327671"/>
                      <a:gd name="connsiteX16" fmla="*/ 141410 w 2152824"/>
                      <a:gd name="connsiteY16" fmla="*/ 1735931 h 3327671"/>
                      <a:gd name="connsiteX17" fmla="*/ 217610 w 2152824"/>
                      <a:gd name="connsiteY17" fmla="*/ 1602581 h 3327671"/>
                      <a:gd name="connsiteX18" fmla="*/ 274760 w 2152824"/>
                      <a:gd name="connsiteY18" fmla="*/ 1564481 h 3327671"/>
                      <a:gd name="connsiteX19" fmla="*/ 446210 w 2152824"/>
                      <a:gd name="connsiteY19" fmla="*/ 1431131 h 3327671"/>
                      <a:gd name="connsiteX20" fmla="*/ 522410 w 2152824"/>
                      <a:gd name="connsiteY20" fmla="*/ 1412081 h 3327671"/>
                      <a:gd name="connsiteX21" fmla="*/ 636710 w 2152824"/>
                      <a:gd name="connsiteY21" fmla="*/ 1297781 h 3327671"/>
                      <a:gd name="connsiteX22" fmla="*/ 712910 w 2152824"/>
                      <a:gd name="connsiteY22" fmla="*/ 1145381 h 3327671"/>
                      <a:gd name="connsiteX23" fmla="*/ 731960 w 2152824"/>
                      <a:gd name="connsiteY23" fmla="*/ 1050131 h 3327671"/>
                      <a:gd name="connsiteX24" fmla="*/ 770060 w 2152824"/>
                      <a:gd name="connsiteY24" fmla="*/ 935831 h 3327671"/>
                      <a:gd name="connsiteX25" fmla="*/ 836735 w 2152824"/>
                      <a:gd name="connsiteY25" fmla="*/ 671513 h 3327671"/>
                      <a:gd name="connsiteX26" fmla="*/ 865310 w 2152824"/>
                      <a:gd name="connsiteY26" fmla="*/ 402431 h 3327671"/>
                      <a:gd name="connsiteX27" fmla="*/ 934366 w 2152824"/>
                      <a:gd name="connsiteY27" fmla="*/ 71437 h 3327671"/>
                      <a:gd name="connsiteX28" fmla="*/ 1341560 w 2152824"/>
                      <a:gd name="connsiteY28" fmla="*/ 21431 h 3327671"/>
                      <a:gd name="connsiteX29" fmla="*/ 1760660 w 2152824"/>
                      <a:gd name="connsiteY29" fmla="*/ 2381 h 3327671"/>
                      <a:gd name="connsiteX0" fmla="*/ 1761526 w 2153690"/>
                      <a:gd name="connsiteY0" fmla="*/ 0 h 3327671"/>
                      <a:gd name="connsiteX1" fmla="*/ 2090138 w 2153690"/>
                      <a:gd name="connsiteY1" fmla="*/ 107156 h 3327671"/>
                      <a:gd name="connsiteX2" fmla="*/ 2142526 w 2153690"/>
                      <a:gd name="connsiteY2" fmla="*/ 592931 h 3327671"/>
                      <a:gd name="connsiteX3" fmla="*/ 2142526 w 2153690"/>
                      <a:gd name="connsiteY3" fmla="*/ 1335881 h 3327671"/>
                      <a:gd name="connsiteX4" fmla="*/ 2047276 w 2153690"/>
                      <a:gd name="connsiteY4" fmla="*/ 1564481 h 3327671"/>
                      <a:gd name="connsiteX5" fmla="*/ 1913926 w 2153690"/>
                      <a:gd name="connsiteY5" fmla="*/ 1793081 h 3327671"/>
                      <a:gd name="connsiteX6" fmla="*/ 1723426 w 2153690"/>
                      <a:gd name="connsiteY6" fmla="*/ 2116931 h 3327671"/>
                      <a:gd name="connsiteX7" fmla="*/ 1418626 w 2153690"/>
                      <a:gd name="connsiteY7" fmla="*/ 2574131 h 3327671"/>
                      <a:gd name="connsiteX8" fmla="*/ 1459108 w 2153690"/>
                      <a:gd name="connsiteY8" fmla="*/ 3150393 h 3327671"/>
                      <a:gd name="connsiteX9" fmla="*/ 739970 w 2153690"/>
                      <a:gd name="connsiteY9" fmla="*/ 3326606 h 3327671"/>
                      <a:gd name="connsiteX10" fmla="*/ 225619 w 2153690"/>
                      <a:gd name="connsiteY10" fmla="*/ 3202781 h 3327671"/>
                      <a:gd name="connsiteX11" fmla="*/ 47026 w 2153690"/>
                      <a:gd name="connsiteY11" fmla="*/ 2802731 h 3327671"/>
                      <a:gd name="connsiteX12" fmla="*/ 8926 w 2153690"/>
                      <a:gd name="connsiteY12" fmla="*/ 2593181 h 3327671"/>
                      <a:gd name="connsiteX13" fmla="*/ 8926 w 2153690"/>
                      <a:gd name="connsiteY13" fmla="*/ 2313781 h 3327671"/>
                      <a:gd name="connsiteX14" fmla="*/ 66076 w 2153690"/>
                      <a:gd name="connsiteY14" fmla="*/ 1888331 h 3327671"/>
                      <a:gd name="connsiteX15" fmla="*/ 142276 w 2153690"/>
                      <a:gd name="connsiteY15" fmla="*/ 1735931 h 3327671"/>
                      <a:gd name="connsiteX16" fmla="*/ 218476 w 2153690"/>
                      <a:gd name="connsiteY16" fmla="*/ 1602581 h 3327671"/>
                      <a:gd name="connsiteX17" fmla="*/ 275626 w 2153690"/>
                      <a:gd name="connsiteY17" fmla="*/ 1564481 h 3327671"/>
                      <a:gd name="connsiteX18" fmla="*/ 447076 w 2153690"/>
                      <a:gd name="connsiteY18" fmla="*/ 1431131 h 3327671"/>
                      <a:gd name="connsiteX19" fmla="*/ 523276 w 2153690"/>
                      <a:gd name="connsiteY19" fmla="*/ 1412081 h 3327671"/>
                      <a:gd name="connsiteX20" fmla="*/ 637576 w 2153690"/>
                      <a:gd name="connsiteY20" fmla="*/ 1297781 h 3327671"/>
                      <a:gd name="connsiteX21" fmla="*/ 713776 w 2153690"/>
                      <a:gd name="connsiteY21" fmla="*/ 1145381 h 3327671"/>
                      <a:gd name="connsiteX22" fmla="*/ 732826 w 2153690"/>
                      <a:gd name="connsiteY22" fmla="*/ 1050131 h 3327671"/>
                      <a:gd name="connsiteX23" fmla="*/ 770926 w 2153690"/>
                      <a:gd name="connsiteY23" fmla="*/ 935831 h 3327671"/>
                      <a:gd name="connsiteX24" fmla="*/ 837601 w 2153690"/>
                      <a:gd name="connsiteY24" fmla="*/ 671513 h 3327671"/>
                      <a:gd name="connsiteX25" fmla="*/ 866176 w 2153690"/>
                      <a:gd name="connsiteY25" fmla="*/ 402431 h 3327671"/>
                      <a:gd name="connsiteX26" fmla="*/ 935232 w 2153690"/>
                      <a:gd name="connsiteY26" fmla="*/ 71437 h 3327671"/>
                      <a:gd name="connsiteX27" fmla="*/ 1342426 w 2153690"/>
                      <a:gd name="connsiteY27" fmla="*/ 21431 h 3327671"/>
                      <a:gd name="connsiteX28" fmla="*/ 1761526 w 2153690"/>
                      <a:gd name="connsiteY28" fmla="*/ 2381 h 3327671"/>
                      <a:gd name="connsiteX0" fmla="*/ 1772953 w 2165117"/>
                      <a:gd name="connsiteY0" fmla="*/ 0 h 3328954"/>
                      <a:gd name="connsiteX1" fmla="*/ 2101565 w 2165117"/>
                      <a:gd name="connsiteY1" fmla="*/ 107156 h 3328954"/>
                      <a:gd name="connsiteX2" fmla="*/ 2153953 w 2165117"/>
                      <a:gd name="connsiteY2" fmla="*/ 592931 h 3328954"/>
                      <a:gd name="connsiteX3" fmla="*/ 2153953 w 2165117"/>
                      <a:gd name="connsiteY3" fmla="*/ 1335881 h 3328954"/>
                      <a:gd name="connsiteX4" fmla="*/ 2058703 w 2165117"/>
                      <a:gd name="connsiteY4" fmla="*/ 1564481 h 3328954"/>
                      <a:gd name="connsiteX5" fmla="*/ 1925353 w 2165117"/>
                      <a:gd name="connsiteY5" fmla="*/ 1793081 h 3328954"/>
                      <a:gd name="connsiteX6" fmla="*/ 1734853 w 2165117"/>
                      <a:gd name="connsiteY6" fmla="*/ 2116931 h 3328954"/>
                      <a:gd name="connsiteX7" fmla="*/ 1430053 w 2165117"/>
                      <a:gd name="connsiteY7" fmla="*/ 2574131 h 3328954"/>
                      <a:gd name="connsiteX8" fmla="*/ 1470535 w 2165117"/>
                      <a:gd name="connsiteY8" fmla="*/ 3150393 h 3328954"/>
                      <a:gd name="connsiteX9" fmla="*/ 751397 w 2165117"/>
                      <a:gd name="connsiteY9" fmla="*/ 3326606 h 3328954"/>
                      <a:gd name="connsiteX10" fmla="*/ 237046 w 2165117"/>
                      <a:gd name="connsiteY10" fmla="*/ 3202781 h 3328954"/>
                      <a:gd name="connsiteX11" fmla="*/ 20353 w 2165117"/>
                      <a:gd name="connsiteY11" fmla="*/ 2593181 h 3328954"/>
                      <a:gd name="connsiteX12" fmla="*/ 20353 w 2165117"/>
                      <a:gd name="connsiteY12" fmla="*/ 2313781 h 3328954"/>
                      <a:gd name="connsiteX13" fmla="*/ 77503 w 2165117"/>
                      <a:gd name="connsiteY13" fmla="*/ 1888331 h 3328954"/>
                      <a:gd name="connsiteX14" fmla="*/ 153703 w 2165117"/>
                      <a:gd name="connsiteY14" fmla="*/ 1735931 h 3328954"/>
                      <a:gd name="connsiteX15" fmla="*/ 229903 w 2165117"/>
                      <a:gd name="connsiteY15" fmla="*/ 1602581 h 3328954"/>
                      <a:gd name="connsiteX16" fmla="*/ 287053 w 2165117"/>
                      <a:gd name="connsiteY16" fmla="*/ 1564481 h 3328954"/>
                      <a:gd name="connsiteX17" fmla="*/ 458503 w 2165117"/>
                      <a:gd name="connsiteY17" fmla="*/ 1431131 h 3328954"/>
                      <a:gd name="connsiteX18" fmla="*/ 534703 w 2165117"/>
                      <a:gd name="connsiteY18" fmla="*/ 1412081 h 3328954"/>
                      <a:gd name="connsiteX19" fmla="*/ 649003 w 2165117"/>
                      <a:gd name="connsiteY19" fmla="*/ 1297781 h 3328954"/>
                      <a:gd name="connsiteX20" fmla="*/ 725203 w 2165117"/>
                      <a:gd name="connsiteY20" fmla="*/ 1145381 h 3328954"/>
                      <a:gd name="connsiteX21" fmla="*/ 744253 w 2165117"/>
                      <a:gd name="connsiteY21" fmla="*/ 1050131 h 3328954"/>
                      <a:gd name="connsiteX22" fmla="*/ 782353 w 2165117"/>
                      <a:gd name="connsiteY22" fmla="*/ 935831 h 3328954"/>
                      <a:gd name="connsiteX23" fmla="*/ 849028 w 2165117"/>
                      <a:gd name="connsiteY23" fmla="*/ 671513 h 3328954"/>
                      <a:gd name="connsiteX24" fmla="*/ 877603 w 2165117"/>
                      <a:gd name="connsiteY24" fmla="*/ 402431 h 3328954"/>
                      <a:gd name="connsiteX25" fmla="*/ 946659 w 2165117"/>
                      <a:gd name="connsiteY25" fmla="*/ 71437 h 3328954"/>
                      <a:gd name="connsiteX26" fmla="*/ 1353853 w 2165117"/>
                      <a:gd name="connsiteY26" fmla="*/ 21431 h 3328954"/>
                      <a:gd name="connsiteX27" fmla="*/ 1772953 w 2165117"/>
                      <a:gd name="connsiteY27" fmla="*/ 2381 h 3328954"/>
                      <a:gd name="connsiteX0" fmla="*/ 1760374 w 2152538"/>
                      <a:gd name="connsiteY0" fmla="*/ 0 h 3329009"/>
                      <a:gd name="connsiteX1" fmla="*/ 2088986 w 2152538"/>
                      <a:gd name="connsiteY1" fmla="*/ 107156 h 3329009"/>
                      <a:gd name="connsiteX2" fmla="*/ 2141374 w 2152538"/>
                      <a:gd name="connsiteY2" fmla="*/ 592931 h 3329009"/>
                      <a:gd name="connsiteX3" fmla="*/ 2141374 w 2152538"/>
                      <a:gd name="connsiteY3" fmla="*/ 1335881 h 3329009"/>
                      <a:gd name="connsiteX4" fmla="*/ 2046124 w 2152538"/>
                      <a:gd name="connsiteY4" fmla="*/ 1564481 h 3329009"/>
                      <a:gd name="connsiteX5" fmla="*/ 1912774 w 2152538"/>
                      <a:gd name="connsiteY5" fmla="*/ 1793081 h 3329009"/>
                      <a:gd name="connsiteX6" fmla="*/ 1722274 w 2152538"/>
                      <a:gd name="connsiteY6" fmla="*/ 2116931 h 3329009"/>
                      <a:gd name="connsiteX7" fmla="*/ 1417474 w 2152538"/>
                      <a:gd name="connsiteY7" fmla="*/ 2574131 h 3329009"/>
                      <a:gd name="connsiteX8" fmla="*/ 1457956 w 2152538"/>
                      <a:gd name="connsiteY8" fmla="*/ 3150393 h 3329009"/>
                      <a:gd name="connsiteX9" fmla="*/ 738818 w 2152538"/>
                      <a:gd name="connsiteY9" fmla="*/ 3326606 h 3329009"/>
                      <a:gd name="connsiteX10" fmla="*/ 224467 w 2152538"/>
                      <a:gd name="connsiteY10" fmla="*/ 3202781 h 3329009"/>
                      <a:gd name="connsiteX11" fmla="*/ 24443 w 2152538"/>
                      <a:gd name="connsiteY11" fmla="*/ 2588419 h 3329009"/>
                      <a:gd name="connsiteX12" fmla="*/ 7774 w 2152538"/>
                      <a:gd name="connsiteY12" fmla="*/ 2313781 h 3329009"/>
                      <a:gd name="connsiteX13" fmla="*/ 64924 w 2152538"/>
                      <a:gd name="connsiteY13" fmla="*/ 1888331 h 3329009"/>
                      <a:gd name="connsiteX14" fmla="*/ 141124 w 2152538"/>
                      <a:gd name="connsiteY14" fmla="*/ 1735931 h 3329009"/>
                      <a:gd name="connsiteX15" fmla="*/ 217324 w 2152538"/>
                      <a:gd name="connsiteY15" fmla="*/ 1602581 h 3329009"/>
                      <a:gd name="connsiteX16" fmla="*/ 274474 w 2152538"/>
                      <a:gd name="connsiteY16" fmla="*/ 1564481 h 3329009"/>
                      <a:gd name="connsiteX17" fmla="*/ 445924 w 2152538"/>
                      <a:gd name="connsiteY17" fmla="*/ 1431131 h 3329009"/>
                      <a:gd name="connsiteX18" fmla="*/ 522124 w 2152538"/>
                      <a:gd name="connsiteY18" fmla="*/ 1412081 h 3329009"/>
                      <a:gd name="connsiteX19" fmla="*/ 636424 w 2152538"/>
                      <a:gd name="connsiteY19" fmla="*/ 1297781 h 3329009"/>
                      <a:gd name="connsiteX20" fmla="*/ 712624 w 2152538"/>
                      <a:gd name="connsiteY20" fmla="*/ 1145381 h 3329009"/>
                      <a:gd name="connsiteX21" fmla="*/ 731674 w 2152538"/>
                      <a:gd name="connsiteY21" fmla="*/ 1050131 h 3329009"/>
                      <a:gd name="connsiteX22" fmla="*/ 769774 w 2152538"/>
                      <a:gd name="connsiteY22" fmla="*/ 935831 h 3329009"/>
                      <a:gd name="connsiteX23" fmla="*/ 836449 w 2152538"/>
                      <a:gd name="connsiteY23" fmla="*/ 671513 h 3329009"/>
                      <a:gd name="connsiteX24" fmla="*/ 865024 w 2152538"/>
                      <a:gd name="connsiteY24" fmla="*/ 402431 h 3329009"/>
                      <a:gd name="connsiteX25" fmla="*/ 934080 w 2152538"/>
                      <a:gd name="connsiteY25" fmla="*/ 71437 h 3329009"/>
                      <a:gd name="connsiteX26" fmla="*/ 1341274 w 2152538"/>
                      <a:gd name="connsiteY26" fmla="*/ 21431 h 3329009"/>
                      <a:gd name="connsiteX27" fmla="*/ 1760374 w 2152538"/>
                      <a:gd name="connsiteY27" fmla="*/ 2381 h 3329009"/>
                      <a:gd name="connsiteX0" fmla="*/ 1743813 w 2135977"/>
                      <a:gd name="connsiteY0" fmla="*/ 0 h 3329009"/>
                      <a:gd name="connsiteX1" fmla="*/ 2072425 w 2135977"/>
                      <a:gd name="connsiteY1" fmla="*/ 107156 h 3329009"/>
                      <a:gd name="connsiteX2" fmla="*/ 2124813 w 2135977"/>
                      <a:gd name="connsiteY2" fmla="*/ 592931 h 3329009"/>
                      <a:gd name="connsiteX3" fmla="*/ 2124813 w 2135977"/>
                      <a:gd name="connsiteY3" fmla="*/ 1335881 h 3329009"/>
                      <a:gd name="connsiteX4" fmla="*/ 2029563 w 2135977"/>
                      <a:gd name="connsiteY4" fmla="*/ 1564481 h 3329009"/>
                      <a:gd name="connsiteX5" fmla="*/ 1896213 w 2135977"/>
                      <a:gd name="connsiteY5" fmla="*/ 1793081 h 3329009"/>
                      <a:gd name="connsiteX6" fmla="*/ 1705713 w 2135977"/>
                      <a:gd name="connsiteY6" fmla="*/ 2116931 h 3329009"/>
                      <a:gd name="connsiteX7" fmla="*/ 1400913 w 2135977"/>
                      <a:gd name="connsiteY7" fmla="*/ 2574131 h 3329009"/>
                      <a:gd name="connsiteX8" fmla="*/ 1441395 w 2135977"/>
                      <a:gd name="connsiteY8" fmla="*/ 3150393 h 3329009"/>
                      <a:gd name="connsiteX9" fmla="*/ 722257 w 2135977"/>
                      <a:gd name="connsiteY9" fmla="*/ 3326606 h 3329009"/>
                      <a:gd name="connsiteX10" fmla="*/ 207906 w 2135977"/>
                      <a:gd name="connsiteY10" fmla="*/ 3202781 h 3329009"/>
                      <a:gd name="connsiteX11" fmla="*/ 7882 w 2135977"/>
                      <a:gd name="connsiteY11" fmla="*/ 2588419 h 3329009"/>
                      <a:gd name="connsiteX12" fmla="*/ 48363 w 2135977"/>
                      <a:gd name="connsiteY12" fmla="*/ 1888331 h 3329009"/>
                      <a:gd name="connsiteX13" fmla="*/ 124563 w 2135977"/>
                      <a:gd name="connsiteY13" fmla="*/ 1735931 h 3329009"/>
                      <a:gd name="connsiteX14" fmla="*/ 200763 w 2135977"/>
                      <a:gd name="connsiteY14" fmla="*/ 1602581 h 3329009"/>
                      <a:gd name="connsiteX15" fmla="*/ 257913 w 2135977"/>
                      <a:gd name="connsiteY15" fmla="*/ 1564481 h 3329009"/>
                      <a:gd name="connsiteX16" fmla="*/ 429363 w 2135977"/>
                      <a:gd name="connsiteY16" fmla="*/ 1431131 h 3329009"/>
                      <a:gd name="connsiteX17" fmla="*/ 505563 w 2135977"/>
                      <a:gd name="connsiteY17" fmla="*/ 1412081 h 3329009"/>
                      <a:gd name="connsiteX18" fmla="*/ 619863 w 2135977"/>
                      <a:gd name="connsiteY18" fmla="*/ 1297781 h 3329009"/>
                      <a:gd name="connsiteX19" fmla="*/ 696063 w 2135977"/>
                      <a:gd name="connsiteY19" fmla="*/ 1145381 h 3329009"/>
                      <a:gd name="connsiteX20" fmla="*/ 715113 w 2135977"/>
                      <a:gd name="connsiteY20" fmla="*/ 1050131 h 3329009"/>
                      <a:gd name="connsiteX21" fmla="*/ 753213 w 2135977"/>
                      <a:gd name="connsiteY21" fmla="*/ 935831 h 3329009"/>
                      <a:gd name="connsiteX22" fmla="*/ 819888 w 2135977"/>
                      <a:gd name="connsiteY22" fmla="*/ 671513 h 3329009"/>
                      <a:gd name="connsiteX23" fmla="*/ 848463 w 2135977"/>
                      <a:gd name="connsiteY23" fmla="*/ 402431 h 3329009"/>
                      <a:gd name="connsiteX24" fmla="*/ 917519 w 2135977"/>
                      <a:gd name="connsiteY24" fmla="*/ 71437 h 3329009"/>
                      <a:gd name="connsiteX25" fmla="*/ 1324713 w 2135977"/>
                      <a:gd name="connsiteY25" fmla="*/ 21431 h 3329009"/>
                      <a:gd name="connsiteX26" fmla="*/ 1743813 w 2135977"/>
                      <a:gd name="connsiteY26" fmla="*/ 2381 h 3329009"/>
                      <a:gd name="connsiteX0" fmla="*/ 1743813 w 2135977"/>
                      <a:gd name="connsiteY0" fmla="*/ 0 h 3329009"/>
                      <a:gd name="connsiteX1" fmla="*/ 2072425 w 2135977"/>
                      <a:gd name="connsiteY1" fmla="*/ 107156 h 3329009"/>
                      <a:gd name="connsiteX2" fmla="*/ 2124813 w 2135977"/>
                      <a:gd name="connsiteY2" fmla="*/ 592931 h 3329009"/>
                      <a:gd name="connsiteX3" fmla="*/ 2124813 w 2135977"/>
                      <a:gd name="connsiteY3" fmla="*/ 1335881 h 3329009"/>
                      <a:gd name="connsiteX4" fmla="*/ 2029563 w 2135977"/>
                      <a:gd name="connsiteY4" fmla="*/ 1564481 h 3329009"/>
                      <a:gd name="connsiteX5" fmla="*/ 1896213 w 2135977"/>
                      <a:gd name="connsiteY5" fmla="*/ 1793081 h 3329009"/>
                      <a:gd name="connsiteX6" fmla="*/ 1705713 w 2135977"/>
                      <a:gd name="connsiteY6" fmla="*/ 2116931 h 3329009"/>
                      <a:gd name="connsiteX7" fmla="*/ 1400913 w 2135977"/>
                      <a:gd name="connsiteY7" fmla="*/ 2574131 h 3329009"/>
                      <a:gd name="connsiteX8" fmla="*/ 1441395 w 2135977"/>
                      <a:gd name="connsiteY8" fmla="*/ 3150393 h 3329009"/>
                      <a:gd name="connsiteX9" fmla="*/ 722257 w 2135977"/>
                      <a:gd name="connsiteY9" fmla="*/ 3326606 h 3329009"/>
                      <a:gd name="connsiteX10" fmla="*/ 207906 w 2135977"/>
                      <a:gd name="connsiteY10" fmla="*/ 3202781 h 3329009"/>
                      <a:gd name="connsiteX11" fmla="*/ 7882 w 2135977"/>
                      <a:gd name="connsiteY11" fmla="*/ 2588419 h 3329009"/>
                      <a:gd name="connsiteX12" fmla="*/ 48363 w 2135977"/>
                      <a:gd name="connsiteY12" fmla="*/ 1888331 h 3329009"/>
                      <a:gd name="connsiteX13" fmla="*/ 124563 w 2135977"/>
                      <a:gd name="connsiteY13" fmla="*/ 1735931 h 3329009"/>
                      <a:gd name="connsiteX14" fmla="*/ 200763 w 2135977"/>
                      <a:gd name="connsiteY14" fmla="*/ 1602581 h 3329009"/>
                      <a:gd name="connsiteX15" fmla="*/ 429363 w 2135977"/>
                      <a:gd name="connsiteY15" fmla="*/ 1431131 h 3329009"/>
                      <a:gd name="connsiteX16" fmla="*/ 505563 w 2135977"/>
                      <a:gd name="connsiteY16" fmla="*/ 1412081 h 3329009"/>
                      <a:gd name="connsiteX17" fmla="*/ 619863 w 2135977"/>
                      <a:gd name="connsiteY17" fmla="*/ 1297781 h 3329009"/>
                      <a:gd name="connsiteX18" fmla="*/ 696063 w 2135977"/>
                      <a:gd name="connsiteY18" fmla="*/ 1145381 h 3329009"/>
                      <a:gd name="connsiteX19" fmla="*/ 715113 w 2135977"/>
                      <a:gd name="connsiteY19" fmla="*/ 1050131 h 3329009"/>
                      <a:gd name="connsiteX20" fmla="*/ 753213 w 2135977"/>
                      <a:gd name="connsiteY20" fmla="*/ 935831 h 3329009"/>
                      <a:gd name="connsiteX21" fmla="*/ 819888 w 2135977"/>
                      <a:gd name="connsiteY21" fmla="*/ 671513 h 3329009"/>
                      <a:gd name="connsiteX22" fmla="*/ 848463 w 2135977"/>
                      <a:gd name="connsiteY22" fmla="*/ 402431 h 3329009"/>
                      <a:gd name="connsiteX23" fmla="*/ 917519 w 2135977"/>
                      <a:gd name="connsiteY23" fmla="*/ 71437 h 3329009"/>
                      <a:gd name="connsiteX24" fmla="*/ 1324713 w 2135977"/>
                      <a:gd name="connsiteY24" fmla="*/ 21431 h 3329009"/>
                      <a:gd name="connsiteX25" fmla="*/ 1743813 w 2135977"/>
                      <a:gd name="connsiteY25" fmla="*/ 2381 h 3329009"/>
                      <a:gd name="connsiteX0" fmla="*/ 1743813 w 2135977"/>
                      <a:gd name="connsiteY0" fmla="*/ 0 h 3329009"/>
                      <a:gd name="connsiteX1" fmla="*/ 2072425 w 2135977"/>
                      <a:gd name="connsiteY1" fmla="*/ 107156 h 3329009"/>
                      <a:gd name="connsiteX2" fmla="*/ 2124813 w 2135977"/>
                      <a:gd name="connsiteY2" fmla="*/ 592931 h 3329009"/>
                      <a:gd name="connsiteX3" fmla="*/ 2124813 w 2135977"/>
                      <a:gd name="connsiteY3" fmla="*/ 1335881 h 3329009"/>
                      <a:gd name="connsiteX4" fmla="*/ 2029563 w 2135977"/>
                      <a:gd name="connsiteY4" fmla="*/ 1564481 h 3329009"/>
                      <a:gd name="connsiteX5" fmla="*/ 1896213 w 2135977"/>
                      <a:gd name="connsiteY5" fmla="*/ 1793081 h 3329009"/>
                      <a:gd name="connsiteX6" fmla="*/ 1705713 w 2135977"/>
                      <a:gd name="connsiteY6" fmla="*/ 2116931 h 3329009"/>
                      <a:gd name="connsiteX7" fmla="*/ 1400913 w 2135977"/>
                      <a:gd name="connsiteY7" fmla="*/ 2574131 h 3329009"/>
                      <a:gd name="connsiteX8" fmla="*/ 1441395 w 2135977"/>
                      <a:gd name="connsiteY8" fmla="*/ 3150393 h 3329009"/>
                      <a:gd name="connsiteX9" fmla="*/ 722257 w 2135977"/>
                      <a:gd name="connsiteY9" fmla="*/ 3326606 h 3329009"/>
                      <a:gd name="connsiteX10" fmla="*/ 207906 w 2135977"/>
                      <a:gd name="connsiteY10" fmla="*/ 3202781 h 3329009"/>
                      <a:gd name="connsiteX11" fmla="*/ 7882 w 2135977"/>
                      <a:gd name="connsiteY11" fmla="*/ 2588419 h 3329009"/>
                      <a:gd name="connsiteX12" fmla="*/ 48363 w 2135977"/>
                      <a:gd name="connsiteY12" fmla="*/ 1888331 h 3329009"/>
                      <a:gd name="connsiteX13" fmla="*/ 124563 w 2135977"/>
                      <a:gd name="connsiteY13" fmla="*/ 1735931 h 3329009"/>
                      <a:gd name="connsiteX14" fmla="*/ 429363 w 2135977"/>
                      <a:gd name="connsiteY14" fmla="*/ 1431131 h 3329009"/>
                      <a:gd name="connsiteX15" fmla="*/ 505563 w 2135977"/>
                      <a:gd name="connsiteY15" fmla="*/ 1412081 h 3329009"/>
                      <a:gd name="connsiteX16" fmla="*/ 619863 w 2135977"/>
                      <a:gd name="connsiteY16" fmla="*/ 1297781 h 3329009"/>
                      <a:gd name="connsiteX17" fmla="*/ 696063 w 2135977"/>
                      <a:gd name="connsiteY17" fmla="*/ 1145381 h 3329009"/>
                      <a:gd name="connsiteX18" fmla="*/ 715113 w 2135977"/>
                      <a:gd name="connsiteY18" fmla="*/ 1050131 h 3329009"/>
                      <a:gd name="connsiteX19" fmla="*/ 753213 w 2135977"/>
                      <a:gd name="connsiteY19" fmla="*/ 935831 h 3329009"/>
                      <a:gd name="connsiteX20" fmla="*/ 819888 w 2135977"/>
                      <a:gd name="connsiteY20" fmla="*/ 671513 h 3329009"/>
                      <a:gd name="connsiteX21" fmla="*/ 848463 w 2135977"/>
                      <a:gd name="connsiteY21" fmla="*/ 402431 h 3329009"/>
                      <a:gd name="connsiteX22" fmla="*/ 917519 w 2135977"/>
                      <a:gd name="connsiteY22" fmla="*/ 71437 h 3329009"/>
                      <a:gd name="connsiteX23" fmla="*/ 1324713 w 2135977"/>
                      <a:gd name="connsiteY23" fmla="*/ 21431 h 3329009"/>
                      <a:gd name="connsiteX24" fmla="*/ 1743813 w 2135977"/>
                      <a:gd name="connsiteY24" fmla="*/ 2381 h 3329009"/>
                      <a:gd name="connsiteX0" fmla="*/ 1737938 w 2130102"/>
                      <a:gd name="connsiteY0" fmla="*/ 0 h 3329009"/>
                      <a:gd name="connsiteX1" fmla="*/ 2066550 w 2130102"/>
                      <a:gd name="connsiteY1" fmla="*/ 107156 h 3329009"/>
                      <a:gd name="connsiteX2" fmla="*/ 2118938 w 2130102"/>
                      <a:gd name="connsiteY2" fmla="*/ 592931 h 3329009"/>
                      <a:gd name="connsiteX3" fmla="*/ 2118938 w 2130102"/>
                      <a:gd name="connsiteY3" fmla="*/ 1335881 h 3329009"/>
                      <a:gd name="connsiteX4" fmla="*/ 2023688 w 2130102"/>
                      <a:gd name="connsiteY4" fmla="*/ 1564481 h 3329009"/>
                      <a:gd name="connsiteX5" fmla="*/ 1890338 w 2130102"/>
                      <a:gd name="connsiteY5" fmla="*/ 1793081 h 3329009"/>
                      <a:gd name="connsiteX6" fmla="*/ 1699838 w 2130102"/>
                      <a:gd name="connsiteY6" fmla="*/ 2116931 h 3329009"/>
                      <a:gd name="connsiteX7" fmla="*/ 1395038 w 2130102"/>
                      <a:gd name="connsiteY7" fmla="*/ 2574131 h 3329009"/>
                      <a:gd name="connsiteX8" fmla="*/ 1435520 w 2130102"/>
                      <a:gd name="connsiteY8" fmla="*/ 3150393 h 3329009"/>
                      <a:gd name="connsiteX9" fmla="*/ 716382 w 2130102"/>
                      <a:gd name="connsiteY9" fmla="*/ 3326606 h 3329009"/>
                      <a:gd name="connsiteX10" fmla="*/ 202031 w 2130102"/>
                      <a:gd name="connsiteY10" fmla="*/ 3202781 h 3329009"/>
                      <a:gd name="connsiteX11" fmla="*/ 2007 w 2130102"/>
                      <a:gd name="connsiteY11" fmla="*/ 2588419 h 3329009"/>
                      <a:gd name="connsiteX12" fmla="*/ 118688 w 2130102"/>
                      <a:gd name="connsiteY12" fmla="*/ 1735931 h 3329009"/>
                      <a:gd name="connsiteX13" fmla="*/ 423488 w 2130102"/>
                      <a:gd name="connsiteY13" fmla="*/ 1431131 h 3329009"/>
                      <a:gd name="connsiteX14" fmla="*/ 499688 w 2130102"/>
                      <a:gd name="connsiteY14" fmla="*/ 1412081 h 3329009"/>
                      <a:gd name="connsiteX15" fmla="*/ 613988 w 2130102"/>
                      <a:gd name="connsiteY15" fmla="*/ 1297781 h 3329009"/>
                      <a:gd name="connsiteX16" fmla="*/ 690188 w 2130102"/>
                      <a:gd name="connsiteY16" fmla="*/ 1145381 h 3329009"/>
                      <a:gd name="connsiteX17" fmla="*/ 709238 w 2130102"/>
                      <a:gd name="connsiteY17" fmla="*/ 1050131 h 3329009"/>
                      <a:gd name="connsiteX18" fmla="*/ 747338 w 2130102"/>
                      <a:gd name="connsiteY18" fmla="*/ 935831 h 3329009"/>
                      <a:gd name="connsiteX19" fmla="*/ 814013 w 2130102"/>
                      <a:gd name="connsiteY19" fmla="*/ 671513 h 3329009"/>
                      <a:gd name="connsiteX20" fmla="*/ 842588 w 2130102"/>
                      <a:gd name="connsiteY20" fmla="*/ 402431 h 3329009"/>
                      <a:gd name="connsiteX21" fmla="*/ 911644 w 2130102"/>
                      <a:gd name="connsiteY21" fmla="*/ 71437 h 3329009"/>
                      <a:gd name="connsiteX22" fmla="*/ 1318838 w 2130102"/>
                      <a:gd name="connsiteY22" fmla="*/ 21431 h 3329009"/>
                      <a:gd name="connsiteX23" fmla="*/ 1737938 w 2130102"/>
                      <a:gd name="connsiteY23" fmla="*/ 2381 h 3329009"/>
                      <a:gd name="connsiteX0" fmla="*/ 1737938 w 2130102"/>
                      <a:gd name="connsiteY0" fmla="*/ 0 h 3329009"/>
                      <a:gd name="connsiteX1" fmla="*/ 2066550 w 2130102"/>
                      <a:gd name="connsiteY1" fmla="*/ 107156 h 3329009"/>
                      <a:gd name="connsiteX2" fmla="*/ 2118938 w 2130102"/>
                      <a:gd name="connsiteY2" fmla="*/ 592931 h 3329009"/>
                      <a:gd name="connsiteX3" fmla="*/ 2118938 w 2130102"/>
                      <a:gd name="connsiteY3" fmla="*/ 1335881 h 3329009"/>
                      <a:gd name="connsiteX4" fmla="*/ 2023688 w 2130102"/>
                      <a:gd name="connsiteY4" fmla="*/ 1564481 h 3329009"/>
                      <a:gd name="connsiteX5" fmla="*/ 1890338 w 2130102"/>
                      <a:gd name="connsiteY5" fmla="*/ 1793081 h 3329009"/>
                      <a:gd name="connsiteX6" fmla="*/ 1699838 w 2130102"/>
                      <a:gd name="connsiteY6" fmla="*/ 2116931 h 3329009"/>
                      <a:gd name="connsiteX7" fmla="*/ 1395038 w 2130102"/>
                      <a:gd name="connsiteY7" fmla="*/ 2574131 h 3329009"/>
                      <a:gd name="connsiteX8" fmla="*/ 1435520 w 2130102"/>
                      <a:gd name="connsiteY8" fmla="*/ 3150393 h 3329009"/>
                      <a:gd name="connsiteX9" fmla="*/ 716382 w 2130102"/>
                      <a:gd name="connsiteY9" fmla="*/ 3326606 h 3329009"/>
                      <a:gd name="connsiteX10" fmla="*/ 202031 w 2130102"/>
                      <a:gd name="connsiteY10" fmla="*/ 3202781 h 3329009"/>
                      <a:gd name="connsiteX11" fmla="*/ 2007 w 2130102"/>
                      <a:gd name="connsiteY11" fmla="*/ 2588419 h 3329009"/>
                      <a:gd name="connsiteX12" fmla="*/ 118688 w 2130102"/>
                      <a:gd name="connsiteY12" fmla="*/ 1735931 h 3329009"/>
                      <a:gd name="connsiteX13" fmla="*/ 423488 w 2130102"/>
                      <a:gd name="connsiteY13" fmla="*/ 1431131 h 3329009"/>
                      <a:gd name="connsiteX14" fmla="*/ 613988 w 2130102"/>
                      <a:gd name="connsiteY14" fmla="*/ 1297781 h 3329009"/>
                      <a:gd name="connsiteX15" fmla="*/ 690188 w 2130102"/>
                      <a:gd name="connsiteY15" fmla="*/ 1145381 h 3329009"/>
                      <a:gd name="connsiteX16" fmla="*/ 709238 w 2130102"/>
                      <a:gd name="connsiteY16" fmla="*/ 1050131 h 3329009"/>
                      <a:gd name="connsiteX17" fmla="*/ 747338 w 2130102"/>
                      <a:gd name="connsiteY17" fmla="*/ 935831 h 3329009"/>
                      <a:gd name="connsiteX18" fmla="*/ 814013 w 2130102"/>
                      <a:gd name="connsiteY18" fmla="*/ 671513 h 3329009"/>
                      <a:gd name="connsiteX19" fmla="*/ 842588 w 2130102"/>
                      <a:gd name="connsiteY19" fmla="*/ 402431 h 3329009"/>
                      <a:gd name="connsiteX20" fmla="*/ 911644 w 2130102"/>
                      <a:gd name="connsiteY20" fmla="*/ 71437 h 3329009"/>
                      <a:gd name="connsiteX21" fmla="*/ 1318838 w 2130102"/>
                      <a:gd name="connsiteY21" fmla="*/ 21431 h 3329009"/>
                      <a:gd name="connsiteX22" fmla="*/ 1737938 w 2130102"/>
                      <a:gd name="connsiteY22" fmla="*/ 2381 h 3329009"/>
                      <a:gd name="connsiteX0" fmla="*/ 1737938 w 2130102"/>
                      <a:gd name="connsiteY0" fmla="*/ 0 h 3329009"/>
                      <a:gd name="connsiteX1" fmla="*/ 2066550 w 2130102"/>
                      <a:gd name="connsiteY1" fmla="*/ 107156 h 3329009"/>
                      <a:gd name="connsiteX2" fmla="*/ 2118938 w 2130102"/>
                      <a:gd name="connsiteY2" fmla="*/ 592931 h 3329009"/>
                      <a:gd name="connsiteX3" fmla="*/ 2118938 w 2130102"/>
                      <a:gd name="connsiteY3" fmla="*/ 1335881 h 3329009"/>
                      <a:gd name="connsiteX4" fmla="*/ 2023688 w 2130102"/>
                      <a:gd name="connsiteY4" fmla="*/ 1564481 h 3329009"/>
                      <a:gd name="connsiteX5" fmla="*/ 1890338 w 2130102"/>
                      <a:gd name="connsiteY5" fmla="*/ 1793081 h 3329009"/>
                      <a:gd name="connsiteX6" fmla="*/ 1699838 w 2130102"/>
                      <a:gd name="connsiteY6" fmla="*/ 2116931 h 3329009"/>
                      <a:gd name="connsiteX7" fmla="*/ 1395038 w 2130102"/>
                      <a:gd name="connsiteY7" fmla="*/ 2574131 h 3329009"/>
                      <a:gd name="connsiteX8" fmla="*/ 1435520 w 2130102"/>
                      <a:gd name="connsiteY8" fmla="*/ 3150393 h 3329009"/>
                      <a:gd name="connsiteX9" fmla="*/ 716382 w 2130102"/>
                      <a:gd name="connsiteY9" fmla="*/ 3326606 h 3329009"/>
                      <a:gd name="connsiteX10" fmla="*/ 202031 w 2130102"/>
                      <a:gd name="connsiteY10" fmla="*/ 3202781 h 3329009"/>
                      <a:gd name="connsiteX11" fmla="*/ 2007 w 2130102"/>
                      <a:gd name="connsiteY11" fmla="*/ 2588419 h 3329009"/>
                      <a:gd name="connsiteX12" fmla="*/ 118688 w 2130102"/>
                      <a:gd name="connsiteY12" fmla="*/ 1735931 h 3329009"/>
                      <a:gd name="connsiteX13" fmla="*/ 423488 w 2130102"/>
                      <a:gd name="connsiteY13" fmla="*/ 1431131 h 3329009"/>
                      <a:gd name="connsiteX14" fmla="*/ 613988 w 2130102"/>
                      <a:gd name="connsiteY14" fmla="*/ 1297781 h 3329009"/>
                      <a:gd name="connsiteX15" fmla="*/ 709238 w 2130102"/>
                      <a:gd name="connsiteY15" fmla="*/ 1050131 h 3329009"/>
                      <a:gd name="connsiteX16" fmla="*/ 747338 w 2130102"/>
                      <a:gd name="connsiteY16" fmla="*/ 935831 h 3329009"/>
                      <a:gd name="connsiteX17" fmla="*/ 814013 w 2130102"/>
                      <a:gd name="connsiteY17" fmla="*/ 671513 h 3329009"/>
                      <a:gd name="connsiteX18" fmla="*/ 842588 w 2130102"/>
                      <a:gd name="connsiteY18" fmla="*/ 402431 h 3329009"/>
                      <a:gd name="connsiteX19" fmla="*/ 911644 w 2130102"/>
                      <a:gd name="connsiteY19" fmla="*/ 71437 h 3329009"/>
                      <a:gd name="connsiteX20" fmla="*/ 1318838 w 2130102"/>
                      <a:gd name="connsiteY20" fmla="*/ 21431 h 3329009"/>
                      <a:gd name="connsiteX21" fmla="*/ 1737938 w 2130102"/>
                      <a:gd name="connsiteY21" fmla="*/ 2381 h 3329009"/>
                      <a:gd name="connsiteX0" fmla="*/ 1737938 w 2130102"/>
                      <a:gd name="connsiteY0" fmla="*/ 0 h 3329009"/>
                      <a:gd name="connsiteX1" fmla="*/ 2066550 w 2130102"/>
                      <a:gd name="connsiteY1" fmla="*/ 107156 h 3329009"/>
                      <a:gd name="connsiteX2" fmla="*/ 2118938 w 2130102"/>
                      <a:gd name="connsiteY2" fmla="*/ 592931 h 3329009"/>
                      <a:gd name="connsiteX3" fmla="*/ 2118938 w 2130102"/>
                      <a:gd name="connsiteY3" fmla="*/ 1335881 h 3329009"/>
                      <a:gd name="connsiteX4" fmla="*/ 2023688 w 2130102"/>
                      <a:gd name="connsiteY4" fmla="*/ 1564481 h 3329009"/>
                      <a:gd name="connsiteX5" fmla="*/ 1890338 w 2130102"/>
                      <a:gd name="connsiteY5" fmla="*/ 1793081 h 3329009"/>
                      <a:gd name="connsiteX6" fmla="*/ 1699838 w 2130102"/>
                      <a:gd name="connsiteY6" fmla="*/ 2116931 h 3329009"/>
                      <a:gd name="connsiteX7" fmla="*/ 1395038 w 2130102"/>
                      <a:gd name="connsiteY7" fmla="*/ 2574131 h 3329009"/>
                      <a:gd name="connsiteX8" fmla="*/ 1435520 w 2130102"/>
                      <a:gd name="connsiteY8" fmla="*/ 3150393 h 3329009"/>
                      <a:gd name="connsiteX9" fmla="*/ 716382 w 2130102"/>
                      <a:gd name="connsiteY9" fmla="*/ 3326606 h 3329009"/>
                      <a:gd name="connsiteX10" fmla="*/ 202031 w 2130102"/>
                      <a:gd name="connsiteY10" fmla="*/ 3202781 h 3329009"/>
                      <a:gd name="connsiteX11" fmla="*/ 2007 w 2130102"/>
                      <a:gd name="connsiteY11" fmla="*/ 2588419 h 3329009"/>
                      <a:gd name="connsiteX12" fmla="*/ 118688 w 2130102"/>
                      <a:gd name="connsiteY12" fmla="*/ 1735931 h 3329009"/>
                      <a:gd name="connsiteX13" fmla="*/ 423488 w 2130102"/>
                      <a:gd name="connsiteY13" fmla="*/ 1431131 h 3329009"/>
                      <a:gd name="connsiteX14" fmla="*/ 709238 w 2130102"/>
                      <a:gd name="connsiteY14" fmla="*/ 1050131 h 3329009"/>
                      <a:gd name="connsiteX15" fmla="*/ 747338 w 2130102"/>
                      <a:gd name="connsiteY15" fmla="*/ 935831 h 3329009"/>
                      <a:gd name="connsiteX16" fmla="*/ 814013 w 2130102"/>
                      <a:gd name="connsiteY16" fmla="*/ 671513 h 3329009"/>
                      <a:gd name="connsiteX17" fmla="*/ 842588 w 2130102"/>
                      <a:gd name="connsiteY17" fmla="*/ 402431 h 3329009"/>
                      <a:gd name="connsiteX18" fmla="*/ 911644 w 2130102"/>
                      <a:gd name="connsiteY18" fmla="*/ 71437 h 3329009"/>
                      <a:gd name="connsiteX19" fmla="*/ 1318838 w 2130102"/>
                      <a:gd name="connsiteY19" fmla="*/ 21431 h 3329009"/>
                      <a:gd name="connsiteX20" fmla="*/ 1737938 w 2130102"/>
                      <a:gd name="connsiteY20" fmla="*/ 2381 h 3329009"/>
                      <a:gd name="connsiteX0" fmla="*/ 1740446 w 2132610"/>
                      <a:gd name="connsiteY0" fmla="*/ 0 h 3329009"/>
                      <a:gd name="connsiteX1" fmla="*/ 2069058 w 2132610"/>
                      <a:gd name="connsiteY1" fmla="*/ 107156 h 3329009"/>
                      <a:gd name="connsiteX2" fmla="*/ 2121446 w 2132610"/>
                      <a:gd name="connsiteY2" fmla="*/ 592931 h 3329009"/>
                      <a:gd name="connsiteX3" fmla="*/ 2121446 w 2132610"/>
                      <a:gd name="connsiteY3" fmla="*/ 1335881 h 3329009"/>
                      <a:gd name="connsiteX4" fmla="*/ 2026196 w 2132610"/>
                      <a:gd name="connsiteY4" fmla="*/ 1564481 h 3329009"/>
                      <a:gd name="connsiteX5" fmla="*/ 1892846 w 2132610"/>
                      <a:gd name="connsiteY5" fmla="*/ 1793081 h 3329009"/>
                      <a:gd name="connsiteX6" fmla="*/ 1702346 w 2132610"/>
                      <a:gd name="connsiteY6" fmla="*/ 2116931 h 3329009"/>
                      <a:gd name="connsiteX7" fmla="*/ 1397546 w 2132610"/>
                      <a:gd name="connsiteY7" fmla="*/ 2574131 h 3329009"/>
                      <a:gd name="connsiteX8" fmla="*/ 1438028 w 2132610"/>
                      <a:gd name="connsiteY8" fmla="*/ 3150393 h 3329009"/>
                      <a:gd name="connsiteX9" fmla="*/ 718890 w 2132610"/>
                      <a:gd name="connsiteY9" fmla="*/ 3326606 h 3329009"/>
                      <a:gd name="connsiteX10" fmla="*/ 204539 w 2132610"/>
                      <a:gd name="connsiteY10" fmla="*/ 3202781 h 3329009"/>
                      <a:gd name="connsiteX11" fmla="*/ 4515 w 2132610"/>
                      <a:gd name="connsiteY11" fmla="*/ 2588419 h 3329009"/>
                      <a:gd name="connsiteX12" fmla="*/ 121196 w 2132610"/>
                      <a:gd name="connsiteY12" fmla="*/ 1735931 h 3329009"/>
                      <a:gd name="connsiteX13" fmla="*/ 711746 w 2132610"/>
                      <a:gd name="connsiteY13" fmla="*/ 1050131 h 3329009"/>
                      <a:gd name="connsiteX14" fmla="*/ 749846 w 2132610"/>
                      <a:gd name="connsiteY14" fmla="*/ 935831 h 3329009"/>
                      <a:gd name="connsiteX15" fmla="*/ 816521 w 2132610"/>
                      <a:gd name="connsiteY15" fmla="*/ 671513 h 3329009"/>
                      <a:gd name="connsiteX16" fmla="*/ 845096 w 2132610"/>
                      <a:gd name="connsiteY16" fmla="*/ 402431 h 3329009"/>
                      <a:gd name="connsiteX17" fmla="*/ 914152 w 2132610"/>
                      <a:gd name="connsiteY17" fmla="*/ 71437 h 3329009"/>
                      <a:gd name="connsiteX18" fmla="*/ 1321346 w 2132610"/>
                      <a:gd name="connsiteY18" fmla="*/ 21431 h 3329009"/>
                      <a:gd name="connsiteX19" fmla="*/ 1740446 w 2132610"/>
                      <a:gd name="connsiteY19" fmla="*/ 2381 h 3329009"/>
                      <a:gd name="connsiteX0" fmla="*/ 1740446 w 2132610"/>
                      <a:gd name="connsiteY0" fmla="*/ 0 h 3329009"/>
                      <a:gd name="connsiteX1" fmla="*/ 2069058 w 2132610"/>
                      <a:gd name="connsiteY1" fmla="*/ 107156 h 3329009"/>
                      <a:gd name="connsiteX2" fmla="*/ 2121446 w 2132610"/>
                      <a:gd name="connsiteY2" fmla="*/ 592931 h 3329009"/>
                      <a:gd name="connsiteX3" fmla="*/ 2121446 w 2132610"/>
                      <a:gd name="connsiteY3" fmla="*/ 1335881 h 3329009"/>
                      <a:gd name="connsiteX4" fmla="*/ 2026196 w 2132610"/>
                      <a:gd name="connsiteY4" fmla="*/ 1564481 h 3329009"/>
                      <a:gd name="connsiteX5" fmla="*/ 1892846 w 2132610"/>
                      <a:gd name="connsiteY5" fmla="*/ 1793081 h 3329009"/>
                      <a:gd name="connsiteX6" fmla="*/ 1702346 w 2132610"/>
                      <a:gd name="connsiteY6" fmla="*/ 2116931 h 3329009"/>
                      <a:gd name="connsiteX7" fmla="*/ 1397546 w 2132610"/>
                      <a:gd name="connsiteY7" fmla="*/ 2574131 h 3329009"/>
                      <a:gd name="connsiteX8" fmla="*/ 1438028 w 2132610"/>
                      <a:gd name="connsiteY8" fmla="*/ 3150393 h 3329009"/>
                      <a:gd name="connsiteX9" fmla="*/ 718890 w 2132610"/>
                      <a:gd name="connsiteY9" fmla="*/ 3326606 h 3329009"/>
                      <a:gd name="connsiteX10" fmla="*/ 204539 w 2132610"/>
                      <a:gd name="connsiteY10" fmla="*/ 3202781 h 3329009"/>
                      <a:gd name="connsiteX11" fmla="*/ 4515 w 2132610"/>
                      <a:gd name="connsiteY11" fmla="*/ 2588419 h 3329009"/>
                      <a:gd name="connsiteX12" fmla="*/ 121196 w 2132610"/>
                      <a:gd name="connsiteY12" fmla="*/ 1735931 h 3329009"/>
                      <a:gd name="connsiteX13" fmla="*/ 711746 w 2132610"/>
                      <a:gd name="connsiteY13" fmla="*/ 1050131 h 3329009"/>
                      <a:gd name="connsiteX14" fmla="*/ 816521 w 2132610"/>
                      <a:gd name="connsiteY14" fmla="*/ 671513 h 3329009"/>
                      <a:gd name="connsiteX15" fmla="*/ 845096 w 2132610"/>
                      <a:gd name="connsiteY15" fmla="*/ 402431 h 3329009"/>
                      <a:gd name="connsiteX16" fmla="*/ 914152 w 2132610"/>
                      <a:gd name="connsiteY16" fmla="*/ 71437 h 3329009"/>
                      <a:gd name="connsiteX17" fmla="*/ 1321346 w 2132610"/>
                      <a:gd name="connsiteY17" fmla="*/ 21431 h 3329009"/>
                      <a:gd name="connsiteX18" fmla="*/ 1740446 w 2132610"/>
                      <a:gd name="connsiteY18" fmla="*/ 2381 h 3329009"/>
                      <a:gd name="connsiteX0" fmla="*/ 1740446 w 2132610"/>
                      <a:gd name="connsiteY0" fmla="*/ 0 h 3329009"/>
                      <a:gd name="connsiteX1" fmla="*/ 2069058 w 2132610"/>
                      <a:gd name="connsiteY1" fmla="*/ 107156 h 3329009"/>
                      <a:gd name="connsiteX2" fmla="*/ 2121446 w 2132610"/>
                      <a:gd name="connsiteY2" fmla="*/ 592931 h 3329009"/>
                      <a:gd name="connsiteX3" fmla="*/ 2121446 w 2132610"/>
                      <a:gd name="connsiteY3" fmla="*/ 1335881 h 3329009"/>
                      <a:gd name="connsiteX4" fmla="*/ 2026196 w 2132610"/>
                      <a:gd name="connsiteY4" fmla="*/ 1564481 h 3329009"/>
                      <a:gd name="connsiteX5" fmla="*/ 1892846 w 2132610"/>
                      <a:gd name="connsiteY5" fmla="*/ 1793081 h 3329009"/>
                      <a:gd name="connsiteX6" fmla="*/ 1702346 w 2132610"/>
                      <a:gd name="connsiteY6" fmla="*/ 2116931 h 3329009"/>
                      <a:gd name="connsiteX7" fmla="*/ 1397546 w 2132610"/>
                      <a:gd name="connsiteY7" fmla="*/ 2574131 h 3329009"/>
                      <a:gd name="connsiteX8" fmla="*/ 1438028 w 2132610"/>
                      <a:gd name="connsiteY8" fmla="*/ 3150393 h 3329009"/>
                      <a:gd name="connsiteX9" fmla="*/ 718890 w 2132610"/>
                      <a:gd name="connsiteY9" fmla="*/ 3326606 h 3329009"/>
                      <a:gd name="connsiteX10" fmla="*/ 204539 w 2132610"/>
                      <a:gd name="connsiteY10" fmla="*/ 3202781 h 3329009"/>
                      <a:gd name="connsiteX11" fmla="*/ 4515 w 2132610"/>
                      <a:gd name="connsiteY11" fmla="*/ 2588419 h 3329009"/>
                      <a:gd name="connsiteX12" fmla="*/ 121196 w 2132610"/>
                      <a:gd name="connsiteY12" fmla="*/ 1735931 h 3329009"/>
                      <a:gd name="connsiteX13" fmla="*/ 711746 w 2132610"/>
                      <a:gd name="connsiteY13" fmla="*/ 1050131 h 3329009"/>
                      <a:gd name="connsiteX14" fmla="*/ 816521 w 2132610"/>
                      <a:gd name="connsiteY14" fmla="*/ 671513 h 3329009"/>
                      <a:gd name="connsiteX15" fmla="*/ 914152 w 2132610"/>
                      <a:gd name="connsiteY15" fmla="*/ 71437 h 3329009"/>
                      <a:gd name="connsiteX16" fmla="*/ 1321346 w 2132610"/>
                      <a:gd name="connsiteY16" fmla="*/ 21431 h 3329009"/>
                      <a:gd name="connsiteX17" fmla="*/ 1740446 w 2132610"/>
                      <a:gd name="connsiteY17" fmla="*/ 2381 h 3329009"/>
                      <a:gd name="connsiteX0" fmla="*/ 1740446 w 2132610"/>
                      <a:gd name="connsiteY0" fmla="*/ 59532 h 3388541"/>
                      <a:gd name="connsiteX1" fmla="*/ 2069058 w 2132610"/>
                      <a:gd name="connsiteY1" fmla="*/ 166688 h 3388541"/>
                      <a:gd name="connsiteX2" fmla="*/ 2121446 w 2132610"/>
                      <a:gd name="connsiteY2" fmla="*/ 652463 h 3388541"/>
                      <a:gd name="connsiteX3" fmla="*/ 2121446 w 2132610"/>
                      <a:gd name="connsiteY3" fmla="*/ 1395413 h 3388541"/>
                      <a:gd name="connsiteX4" fmla="*/ 2026196 w 2132610"/>
                      <a:gd name="connsiteY4" fmla="*/ 1624013 h 3388541"/>
                      <a:gd name="connsiteX5" fmla="*/ 1892846 w 2132610"/>
                      <a:gd name="connsiteY5" fmla="*/ 1852613 h 3388541"/>
                      <a:gd name="connsiteX6" fmla="*/ 1702346 w 2132610"/>
                      <a:gd name="connsiteY6" fmla="*/ 2176463 h 3388541"/>
                      <a:gd name="connsiteX7" fmla="*/ 1397546 w 2132610"/>
                      <a:gd name="connsiteY7" fmla="*/ 2633663 h 3388541"/>
                      <a:gd name="connsiteX8" fmla="*/ 1438028 w 2132610"/>
                      <a:gd name="connsiteY8" fmla="*/ 3209925 h 3388541"/>
                      <a:gd name="connsiteX9" fmla="*/ 718890 w 2132610"/>
                      <a:gd name="connsiteY9" fmla="*/ 3386138 h 3388541"/>
                      <a:gd name="connsiteX10" fmla="*/ 204539 w 2132610"/>
                      <a:gd name="connsiteY10" fmla="*/ 3262313 h 3388541"/>
                      <a:gd name="connsiteX11" fmla="*/ 4515 w 2132610"/>
                      <a:gd name="connsiteY11" fmla="*/ 2647951 h 3388541"/>
                      <a:gd name="connsiteX12" fmla="*/ 121196 w 2132610"/>
                      <a:gd name="connsiteY12" fmla="*/ 1795463 h 3388541"/>
                      <a:gd name="connsiteX13" fmla="*/ 711746 w 2132610"/>
                      <a:gd name="connsiteY13" fmla="*/ 1109663 h 3388541"/>
                      <a:gd name="connsiteX14" fmla="*/ 816521 w 2132610"/>
                      <a:gd name="connsiteY14" fmla="*/ 731045 h 3388541"/>
                      <a:gd name="connsiteX15" fmla="*/ 914152 w 2132610"/>
                      <a:gd name="connsiteY15" fmla="*/ 130969 h 3388541"/>
                      <a:gd name="connsiteX16" fmla="*/ 1333253 w 2132610"/>
                      <a:gd name="connsiteY16" fmla="*/ 0 h 3388541"/>
                      <a:gd name="connsiteX17" fmla="*/ 1740446 w 2132610"/>
                      <a:gd name="connsiteY17" fmla="*/ 61913 h 3388541"/>
                      <a:gd name="connsiteX0" fmla="*/ 1740446 w 2132610"/>
                      <a:gd name="connsiteY0" fmla="*/ 73819 h 3402828"/>
                      <a:gd name="connsiteX1" fmla="*/ 2069058 w 2132610"/>
                      <a:gd name="connsiteY1" fmla="*/ 180975 h 3402828"/>
                      <a:gd name="connsiteX2" fmla="*/ 2121446 w 2132610"/>
                      <a:gd name="connsiteY2" fmla="*/ 666750 h 3402828"/>
                      <a:gd name="connsiteX3" fmla="*/ 2121446 w 2132610"/>
                      <a:gd name="connsiteY3" fmla="*/ 1409700 h 3402828"/>
                      <a:gd name="connsiteX4" fmla="*/ 2026196 w 2132610"/>
                      <a:gd name="connsiteY4" fmla="*/ 1638300 h 3402828"/>
                      <a:gd name="connsiteX5" fmla="*/ 1892846 w 2132610"/>
                      <a:gd name="connsiteY5" fmla="*/ 1866900 h 3402828"/>
                      <a:gd name="connsiteX6" fmla="*/ 1702346 w 2132610"/>
                      <a:gd name="connsiteY6" fmla="*/ 2190750 h 3402828"/>
                      <a:gd name="connsiteX7" fmla="*/ 1397546 w 2132610"/>
                      <a:gd name="connsiteY7" fmla="*/ 2647950 h 3402828"/>
                      <a:gd name="connsiteX8" fmla="*/ 1438028 w 2132610"/>
                      <a:gd name="connsiteY8" fmla="*/ 3224212 h 3402828"/>
                      <a:gd name="connsiteX9" fmla="*/ 718890 w 2132610"/>
                      <a:gd name="connsiteY9" fmla="*/ 3400425 h 3402828"/>
                      <a:gd name="connsiteX10" fmla="*/ 204539 w 2132610"/>
                      <a:gd name="connsiteY10" fmla="*/ 3276600 h 3402828"/>
                      <a:gd name="connsiteX11" fmla="*/ 4515 w 2132610"/>
                      <a:gd name="connsiteY11" fmla="*/ 2662238 h 3402828"/>
                      <a:gd name="connsiteX12" fmla="*/ 121196 w 2132610"/>
                      <a:gd name="connsiteY12" fmla="*/ 1809750 h 3402828"/>
                      <a:gd name="connsiteX13" fmla="*/ 711746 w 2132610"/>
                      <a:gd name="connsiteY13" fmla="*/ 1123950 h 3402828"/>
                      <a:gd name="connsiteX14" fmla="*/ 816521 w 2132610"/>
                      <a:gd name="connsiteY14" fmla="*/ 745332 h 3402828"/>
                      <a:gd name="connsiteX15" fmla="*/ 914152 w 2132610"/>
                      <a:gd name="connsiteY15" fmla="*/ 145256 h 3402828"/>
                      <a:gd name="connsiteX16" fmla="*/ 1333253 w 2132610"/>
                      <a:gd name="connsiteY16" fmla="*/ 14287 h 3402828"/>
                      <a:gd name="connsiteX17" fmla="*/ 1745209 w 2132610"/>
                      <a:gd name="connsiteY17" fmla="*/ 0 h 3402828"/>
                      <a:gd name="connsiteX0" fmla="*/ 1740446 w 2132610"/>
                      <a:gd name="connsiteY0" fmla="*/ 73819 h 3402828"/>
                      <a:gd name="connsiteX1" fmla="*/ 2069058 w 2132610"/>
                      <a:gd name="connsiteY1" fmla="*/ 180975 h 3402828"/>
                      <a:gd name="connsiteX2" fmla="*/ 2121446 w 2132610"/>
                      <a:gd name="connsiteY2" fmla="*/ 666750 h 3402828"/>
                      <a:gd name="connsiteX3" fmla="*/ 2121446 w 2132610"/>
                      <a:gd name="connsiteY3" fmla="*/ 1409700 h 3402828"/>
                      <a:gd name="connsiteX4" fmla="*/ 2026196 w 2132610"/>
                      <a:gd name="connsiteY4" fmla="*/ 1638300 h 3402828"/>
                      <a:gd name="connsiteX5" fmla="*/ 1892846 w 2132610"/>
                      <a:gd name="connsiteY5" fmla="*/ 1866900 h 3402828"/>
                      <a:gd name="connsiteX6" fmla="*/ 1702346 w 2132610"/>
                      <a:gd name="connsiteY6" fmla="*/ 2190750 h 3402828"/>
                      <a:gd name="connsiteX7" fmla="*/ 1397546 w 2132610"/>
                      <a:gd name="connsiteY7" fmla="*/ 2647950 h 3402828"/>
                      <a:gd name="connsiteX8" fmla="*/ 1438028 w 2132610"/>
                      <a:gd name="connsiteY8" fmla="*/ 3224212 h 3402828"/>
                      <a:gd name="connsiteX9" fmla="*/ 718890 w 2132610"/>
                      <a:gd name="connsiteY9" fmla="*/ 3400425 h 3402828"/>
                      <a:gd name="connsiteX10" fmla="*/ 204539 w 2132610"/>
                      <a:gd name="connsiteY10" fmla="*/ 3276600 h 3402828"/>
                      <a:gd name="connsiteX11" fmla="*/ 4515 w 2132610"/>
                      <a:gd name="connsiteY11" fmla="*/ 2662238 h 3402828"/>
                      <a:gd name="connsiteX12" fmla="*/ 121196 w 2132610"/>
                      <a:gd name="connsiteY12" fmla="*/ 1809750 h 3402828"/>
                      <a:gd name="connsiteX13" fmla="*/ 711746 w 2132610"/>
                      <a:gd name="connsiteY13" fmla="*/ 1123950 h 3402828"/>
                      <a:gd name="connsiteX14" fmla="*/ 816521 w 2132610"/>
                      <a:gd name="connsiteY14" fmla="*/ 745332 h 3402828"/>
                      <a:gd name="connsiteX15" fmla="*/ 914152 w 2132610"/>
                      <a:gd name="connsiteY15" fmla="*/ 145256 h 3402828"/>
                      <a:gd name="connsiteX16" fmla="*/ 1333253 w 2132610"/>
                      <a:gd name="connsiteY16" fmla="*/ 14287 h 3402828"/>
                      <a:gd name="connsiteX17" fmla="*/ 1745209 w 2132610"/>
                      <a:gd name="connsiteY17" fmla="*/ 0 h 3402828"/>
                      <a:gd name="connsiteX18" fmla="*/ 1740446 w 2132610"/>
                      <a:gd name="connsiteY18" fmla="*/ 73819 h 3402828"/>
                      <a:gd name="connsiteX0" fmla="*/ 1740446 w 2132610"/>
                      <a:gd name="connsiteY0" fmla="*/ 61544 h 3390553"/>
                      <a:gd name="connsiteX1" fmla="*/ 2069058 w 2132610"/>
                      <a:gd name="connsiteY1" fmla="*/ 168700 h 3390553"/>
                      <a:gd name="connsiteX2" fmla="*/ 2121446 w 2132610"/>
                      <a:gd name="connsiteY2" fmla="*/ 654475 h 3390553"/>
                      <a:gd name="connsiteX3" fmla="*/ 2121446 w 2132610"/>
                      <a:gd name="connsiteY3" fmla="*/ 1397425 h 3390553"/>
                      <a:gd name="connsiteX4" fmla="*/ 2026196 w 2132610"/>
                      <a:gd name="connsiteY4" fmla="*/ 1626025 h 3390553"/>
                      <a:gd name="connsiteX5" fmla="*/ 1892846 w 2132610"/>
                      <a:gd name="connsiteY5" fmla="*/ 1854625 h 3390553"/>
                      <a:gd name="connsiteX6" fmla="*/ 1702346 w 2132610"/>
                      <a:gd name="connsiteY6" fmla="*/ 2178475 h 3390553"/>
                      <a:gd name="connsiteX7" fmla="*/ 1397546 w 2132610"/>
                      <a:gd name="connsiteY7" fmla="*/ 2635675 h 3390553"/>
                      <a:gd name="connsiteX8" fmla="*/ 1438028 w 2132610"/>
                      <a:gd name="connsiteY8" fmla="*/ 3211937 h 3390553"/>
                      <a:gd name="connsiteX9" fmla="*/ 718890 w 2132610"/>
                      <a:gd name="connsiteY9" fmla="*/ 3388150 h 3390553"/>
                      <a:gd name="connsiteX10" fmla="*/ 204539 w 2132610"/>
                      <a:gd name="connsiteY10" fmla="*/ 3264325 h 3390553"/>
                      <a:gd name="connsiteX11" fmla="*/ 4515 w 2132610"/>
                      <a:gd name="connsiteY11" fmla="*/ 2649963 h 3390553"/>
                      <a:gd name="connsiteX12" fmla="*/ 121196 w 2132610"/>
                      <a:gd name="connsiteY12" fmla="*/ 1797475 h 3390553"/>
                      <a:gd name="connsiteX13" fmla="*/ 711746 w 2132610"/>
                      <a:gd name="connsiteY13" fmla="*/ 1111675 h 3390553"/>
                      <a:gd name="connsiteX14" fmla="*/ 816521 w 2132610"/>
                      <a:gd name="connsiteY14" fmla="*/ 733057 h 3390553"/>
                      <a:gd name="connsiteX15" fmla="*/ 914152 w 2132610"/>
                      <a:gd name="connsiteY15" fmla="*/ 132981 h 3390553"/>
                      <a:gd name="connsiteX16" fmla="*/ 1333253 w 2132610"/>
                      <a:gd name="connsiteY16" fmla="*/ 2012 h 3390553"/>
                      <a:gd name="connsiteX17" fmla="*/ 1740446 w 2132610"/>
                      <a:gd name="connsiteY17" fmla="*/ 61544 h 3390553"/>
                      <a:gd name="connsiteX0" fmla="*/ 1740446 w 2132610"/>
                      <a:gd name="connsiteY0" fmla="*/ 9671 h 3338680"/>
                      <a:gd name="connsiteX1" fmla="*/ 2069058 w 2132610"/>
                      <a:gd name="connsiteY1" fmla="*/ 116827 h 3338680"/>
                      <a:gd name="connsiteX2" fmla="*/ 2121446 w 2132610"/>
                      <a:gd name="connsiteY2" fmla="*/ 602602 h 3338680"/>
                      <a:gd name="connsiteX3" fmla="*/ 2121446 w 2132610"/>
                      <a:gd name="connsiteY3" fmla="*/ 1345552 h 3338680"/>
                      <a:gd name="connsiteX4" fmla="*/ 2026196 w 2132610"/>
                      <a:gd name="connsiteY4" fmla="*/ 1574152 h 3338680"/>
                      <a:gd name="connsiteX5" fmla="*/ 1892846 w 2132610"/>
                      <a:gd name="connsiteY5" fmla="*/ 1802752 h 3338680"/>
                      <a:gd name="connsiteX6" fmla="*/ 1702346 w 2132610"/>
                      <a:gd name="connsiteY6" fmla="*/ 2126602 h 3338680"/>
                      <a:gd name="connsiteX7" fmla="*/ 1397546 w 2132610"/>
                      <a:gd name="connsiteY7" fmla="*/ 2583802 h 3338680"/>
                      <a:gd name="connsiteX8" fmla="*/ 1438028 w 2132610"/>
                      <a:gd name="connsiteY8" fmla="*/ 3160064 h 3338680"/>
                      <a:gd name="connsiteX9" fmla="*/ 718890 w 2132610"/>
                      <a:gd name="connsiteY9" fmla="*/ 3336277 h 3338680"/>
                      <a:gd name="connsiteX10" fmla="*/ 204539 w 2132610"/>
                      <a:gd name="connsiteY10" fmla="*/ 3212452 h 3338680"/>
                      <a:gd name="connsiteX11" fmla="*/ 4515 w 2132610"/>
                      <a:gd name="connsiteY11" fmla="*/ 2598090 h 3338680"/>
                      <a:gd name="connsiteX12" fmla="*/ 121196 w 2132610"/>
                      <a:gd name="connsiteY12" fmla="*/ 1745602 h 3338680"/>
                      <a:gd name="connsiteX13" fmla="*/ 711746 w 2132610"/>
                      <a:gd name="connsiteY13" fmla="*/ 1059802 h 3338680"/>
                      <a:gd name="connsiteX14" fmla="*/ 816521 w 2132610"/>
                      <a:gd name="connsiteY14" fmla="*/ 681184 h 3338680"/>
                      <a:gd name="connsiteX15" fmla="*/ 914152 w 2132610"/>
                      <a:gd name="connsiteY15" fmla="*/ 81108 h 3338680"/>
                      <a:gd name="connsiteX16" fmla="*/ 1740446 w 2132610"/>
                      <a:gd name="connsiteY16" fmla="*/ 9671 h 3338680"/>
                      <a:gd name="connsiteX0" fmla="*/ 1740446 w 2132610"/>
                      <a:gd name="connsiteY0" fmla="*/ 9671 h 3338680"/>
                      <a:gd name="connsiteX1" fmla="*/ 2069058 w 2132610"/>
                      <a:gd name="connsiteY1" fmla="*/ 116827 h 3338680"/>
                      <a:gd name="connsiteX2" fmla="*/ 2121446 w 2132610"/>
                      <a:gd name="connsiteY2" fmla="*/ 602602 h 3338680"/>
                      <a:gd name="connsiteX3" fmla="*/ 2121446 w 2132610"/>
                      <a:gd name="connsiteY3" fmla="*/ 1345552 h 3338680"/>
                      <a:gd name="connsiteX4" fmla="*/ 2026196 w 2132610"/>
                      <a:gd name="connsiteY4" fmla="*/ 1574152 h 3338680"/>
                      <a:gd name="connsiteX5" fmla="*/ 1892846 w 2132610"/>
                      <a:gd name="connsiteY5" fmla="*/ 1802752 h 3338680"/>
                      <a:gd name="connsiteX6" fmla="*/ 1702346 w 2132610"/>
                      <a:gd name="connsiteY6" fmla="*/ 2126602 h 3338680"/>
                      <a:gd name="connsiteX7" fmla="*/ 1438028 w 2132610"/>
                      <a:gd name="connsiteY7" fmla="*/ 3160064 h 3338680"/>
                      <a:gd name="connsiteX8" fmla="*/ 718890 w 2132610"/>
                      <a:gd name="connsiteY8" fmla="*/ 3336277 h 3338680"/>
                      <a:gd name="connsiteX9" fmla="*/ 204539 w 2132610"/>
                      <a:gd name="connsiteY9" fmla="*/ 3212452 h 3338680"/>
                      <a:gd name="connsiteX10" fmla="*/ 4515 w 2132610"/>
                      <a:gd name="connsiteY10" fmla="*/ 2598090 h 3338680"/>
                      <a:gd name="connsiteX11" fmla="*/ 121196 w 2132610"/>
                      <a:gd name="connsiteY11" fmla="*/ 1745602 h 3338680"/>
                      <a:gd name="connsiteX12" fmla="*/ 711746 w 2132610"/>
                      <a:gd name="connsiteY12" fmla="*/ 1059802 h 3338680"/>
                      <a:gd name="connsiteX13" fmla="*/ 816521 w 2132610"/>
                      <a:gd name="connsiteY13" fmla="*/ 681184 h 3338680"/>
                      <a:gd name="connsiteX14" fmla="*/ 914152 w 2132610"/>
                      <a:gd name="connsiteY14" fmla="*/ 81108 h 3338680"/>
                      <a:gd name="connsiteX15" fmla="*/ 1740446 w 2132610"/>
                      <a:gd name="connsiteY15" fmla="*/ 9671 h 3338680"/>
                      <a:gd name="connsiteX0" fmla="*/ 1740446 w 2140491"/>
                      <a:gd name="connsiteY0" fmla="*/ 9671 h 3338680"/>
                      <a:gd name="connsiteX1" fmla="*/ 2069058 w 2140491"/>
                      <a:gd name="connsiteY1" fmla="*/ 116827 h 3338680"/>
                      <a:gd name="connsiteX2" fmla="*/ 2121446 w 2140491"/>
                      <a:gd name="connsiteY2" fmla="*/ 602602 h 3338680"/>
                      <a:gd name="connsiteX3" fmla="*/ 2121446 w 2140491"/>
                      <a:gd name="connsiteY3" fmla="*/ 1345552 h 3338680"/>
                      <a:gd name="connsiteX4" fmla="*/ 1892846 w 2140491"/>
                      <a:gd name="connsiteY4" fmla="*/ 1802752 h 3338680"/>
                      <a:gd name="connsiteX5" fmla="*/ 1702346 w 2140491"/>
                      <a:gd name="connsiteY5" fmla="*/ 2126602 h 3338680"/>
                      <a:gd name="connsiteX6" fmla="*/ 1438028 w 2140491"/>
                      <a:gd name="connsiteY6" fmla="*/ 3160064 h 3338680"/>
                      <a:gd name="connsiteX7" fmla="*/ 718890 w 2140491"/>
                      <a:gd name="connsiteY7" fmla="*/ 3336277 h 3338680"/>
                      <a:gd name="connsiteX8" fmla="*/ 204539 w 2140491"/>
                      <a:gd name="connsiteY8" fmla="*/ 3212452 h 3338680"/>
                      <a:gd name="connsiteX9" fmla="*/ 4515 w 2140491"/>
                      <a:gd name="connsiteY9" fmla="*/ 2598090 h 3338680"/>
                      <a:gd name="connsiteX10" fmla="*/ 121196 w 2140491"/>
                      <a:gd name="connsiteY10" fmla="*/ 1745602 h 3338680"/>
                      <a:gd name="connsiteX11" fmla="*/ 711746 w 2140491"/>
                      <a:gd name="connsiteY11" fmla="*/ 1059802 h 3338680"/>
                      <a:gd name="connsiteX12" fmla="*/ 816521 w 2140491"/>
                      <a:gd name="connsiteY12" fmla="*/ 681184 h 3338680"/>
                      <a:gd name="connsiteX13" fmla="*/ 914152 w 2140491"/>
                      <a:gd name="connsiteY13" fmla="*/ 81108 h 3338680"/>
                      <a:gd name="connsiteX14" fmla="*/ 1740446 w 2140491"/>
                      <a:gd name="connsiteY14" fmla="*/ 9671 h 3338680"/>
                      <a:gd name="connsiteX0" fmla="*/ 1740446 w 2154523"/>
                      <a:gd name="connsiteY0" fmla="*/ 9671 h 3338680"/>
                      <a:gd name="connsiteX1" fmla="*/ 2069058 w 2154523"/>
                      <a:gd name="connsiteY1" fmla="*/ 116827 h 3338680"/>
                      <a:gd name="connsiteX2" fmla="*/ 2121446 w 2154523"/>
                      <a:gd name="connsiteY2" fmla="*/ 602602 h 3338680"/>
                      <a:gd name="connsiteX3" fmla="*/ 2121446 w 2154523"/>
                      <a:gd name="connsiteY3" fmla="*/ 1345552 h 3338680"/>
                      <a:gd name="connsiteX4" fmla="*/ 1702346 w 2154523"/>
                      <a:gd name="connsiteY4" fmla="*/ 2126602 h 3338680"/>
                      <a:gd name="connsiteX5" fmla="*/ 1438028 w 2154523"/>
                      <a:gd name="connsiteY5" fmla="*/ 3160064 h 3338680"/>
                      <a:gd name="connsiteX6" fmla="*/ 718890 w 2154523"/>
                      <a:gd name="connsiteY6" fmla="*/ 3336277 h 3338680"/>
                      <a:gd name="connsiteX7" fmla="*/ 204539 w 2154523"/>
                      <a:gd name="connsiteY7" fmla="*/ 3212452 h 3338680"/>
                      <a:gd name="connsiteX8" fmla="*/ 4515 w 2154523"/>
                      <a:gd name="connsiteY8" fmla="*/ 2598090 h 3338680"/>
                      <a:gd name="connsiteX9" fmla="*/ 121196 w 2154523"/>
                      <a:gd name="connsiteY9" fmla="*/ 1745602 h 3338680"/>
                      <a:gd name="connsiteX10" fmla="*/ 711746 w 2154523"/>
                      <a:gd name="connsiteY10" fmla="*/ 1059802 h 3338680"/>
                      <a:gd name="connsiteX11" fmla="*/ 816521 w 2154523"/>
                      <a:gd name="connsiteY11" fmla="*/ 681184 h 3338680"/>
                      <a:gd name="connsiteX12" fmla="*/ 914152 w 2154523"/>
                      <a:gd name="connsiteY12" fmla="*/ 81108 h 3338680"/>
                      <a:gd name="connsiteX13" fmla="*/ 1740446 w 2154523"/>
                      <a:gd name="connsiteY13" fmla="*/ 9671 h 3338680"/>
                      <a:gd name="connsiteX0" fmla="*/ 1740446 w 2149181"/>
                      <a:gd name="connsiteY0" fmla="*/ 9671 h 3338680"/>
                      <a:gd name="connsiteX1" fmla="*/ 2069058 w 2149181"/>
                      <a:gd name="connsiteY1" fmla="*/ 116827 h 3338680"/>
                      <a:gd name="connsiteX2" fmla="*/ 2121446 w 2149181"/>
                      <a:gd name="connsiteY2" fmla="*/ 602602 h 3338680"/>
                      <a:gd name="connsiteX3" fmla="*/ 1702346 w 2149181"/>
                      <a:gd name="connsiteY3" fmla="*/ 2126602 h 3338680"/>
                      <a:gd name="connsiteX4" fmla="*/ 1438028 w 2149181"/>
                      <a:gd name="connsiteY4" fmla="*/ 3160064 h 3338680"/>
                      <a:gd name="connsiteX5" fmla="*/ 718890 w 2149181"/>
                      <a:gd name="connsiteY5" fmla="*/ 3336277 h 3338680"/>
                      <a:gd name="connsiteX6" fmla="*/ 204539 w 2149181"/>
                      <a:gd name="connsiteY6" fmla="*/ 3212452 h 3338680"/>
                      <a:gd name="connsiteX7" fmla="*/ 4515 w 2149181"/>
                      <a:gd name="connsiteY7" fmla="*/ 2598090 h 3338680"/>
                      <a:gd name="connsiteX8" fmla="*/ 121196 w 2149181"/>
                      <a:gd name="connsiteY8" fmla="*/ 1745602 h 3338680"/>
                      <a:gd name="connsiteX9" fmla="*/ 711746 w 2149181"/>
                      <a:gd name="connsiteY9" fmla="*/ 1059802 h 3338680"/>
                      <a:gd name="connsiteX10" fmla="*/ 816521 w 2149181"/>
                      <a:gd name="connsiteY10" fmla="*/ 681184 h 3338680"/>
                      <a:gd name="connsiteX11" fmla="*/ 914152 w 2149181"/>
                      <a:gd name="connsiteY11" fmla="*/ 81108 h 3338680"/>
                      <a:gd name="connsiteX12" fmla="*/ 1740446 w 2149181"/>
                      <a:gd name="connsiteY12" fmla="*/ 9671 h 3338680"/>
                      <a:gd name="connsiteX0" fmla="*/ 1740446 w 2069262"/>
                      <a:gd name="connsiteY0" fmla="*/ 81419 h 3410428"/>
                      <a:gd name="connsiteX1" fmla="*/ 2069058 w 2069262"/>
                      <a:gd name="connsiteY1" fmla="*/ 188575 h 3410428"/>
                      <a:gd name="connsiteX2" fmla="*/ 1702346 w 2069262"/>
                      <a:gd name="connsiteY2" fmla="*/ 2198350 h 3410428"/>
                      <a:gd name="connsiteX3" fmla="*/ 1438028 w 2069262"/>
                      <a:gd name="connsiteY3" fmla="*/ 3231812 h 3410428"/>
                      <a:gd name="connsiteX4" fmla="*/ 718890 w 2069262"/>
                      <a:gd name="connsiteY4" fmla="*/ 3408025 h 3410428"/>
                      <a:gd name="connsiteX5" fmla="*/ 204539 w 2069262"/>
                      <a:gd name="connsiteY5" fmla="*/ 3284200 h 3410428"/>
                      <a:gd name="connsiteX6" fmla="*/ 4515 w 2069262"/>
                      <a:gd name="connsiteY6" fmla="*/ 2669838 h 3410428"/>
                      <a:gd name="connsiteX7" fmla="*/ 121196 w 2069262"/>
                      <a:gd name="connsiteY7" fmla="*/ 1817350 h 3410428"/>
                      <a:gd name="connsiteX8" fmla="*/ 711746 w 2069262"/>
                      <a:gd name="connsiteY8" fmla="*/ 1131550 h 3410428"/>
                      <a:gd name="connsiteX9" fmla="*/ 816521 w 2069262"/>
                      <a:gd name="connsiteY9" fmla="*/ 752932 h 3410428"/>
                      <a:gd name="connsiteX10" fmla="*/ 914152 w 2069262"/>
                      <a:gd name="connsiteY10" fmla="*/ 152856 h 3410428"/>
                      <a:gd name="connsiteX11" fmla="*/ 1740446 w 2069262"/>
                      <a:gd name="connsiteY11" fmla="*/ 81419 h 3410428"/>
                      <a:gd name="connsiteX0" fmla="*/ 1995240 w 2122642"/>
                      <a:gd name="connsiteY0" fmla="*/ 85427 h 3407293"/>
                      <a:gd name="connsiteX1" fmla="*/ 2069058 w 2122642"/>
                      <a:gd name="connsiteY1" fmla="*/ 185440 h 3407293"/>
                      <a:gd name="connsiteX2" fmla="*/ 1702346 w 2122642"/>
                      <a:gd name="connsiteY2" fmla="*/ 2195215 h 3407293"/>
                      <a:gd name="connsiteX3" fmla="*/ 1438028 w 2122642"/>
                      <a:gd name="connsiteY3" fmla="*/ 3228677 h 3407293"/>
                      <a:gd name="connsiteX4" fmla="*/ 718890 w 2122642"/>
                      <a:gd name="connsiteY4" fmla="*/ 3404890 h 3407293"/>
                      <a:gd name="connsiteX5" fmla="*/ 204539 w 2122642"/>
                      <a:gd name="connsiteY5" fmla="*/ 3281065 h 3407293"/>
                      <a:gd name="connsiteX6" fmla="*/ 4515 w 2122642"/>
                      <a:gd name="connsiteY6" fmla="*/ 2666703 h 3407293"/>
                      <a:gd name="connsiteX7" fmla="*/ 121196 w 2122642"/>
                      <a:gd name="connsiteY7" fmla="*/ 1814215 h 3407293"/>
                      <a:gd name="connsiteX8" fmla="*/ 711746 w 2122642"/>
                      <a:gd name="connsiteY8" fmla="*/ 1128415 h 3407293"/>
                      <a:gd name="connsiteX9" fmla="*/ 816521 w 2122642"/>
                      <a:gd name="connsiteY9" fmla="*/ 749797 h 3407293"/>
                      <a:gd name="connsiteX10" fmla="*/ 914152 w 2122642"/>
                      <a:gd name="connsiteY10" fmla="*/ 149721 h 3407293"/>
                      <a:gd name="connsiteX11" fmla="*/ 1995240 w 2122642"/>
                      <a:gd name="connsiteY11" fmla="*/ 85427 h 3407293"/>
                      <a:gd name="connsiteX0" fmla="*/ 1995240 w 2025631"/>
                      <a:gd name="connsiteY0" fmla="*/ 12093 h 3333959"/>
                      <a:gd name="connsiteX1" fmla="*/ 1702346 w 2025631"/>
                      <a:gd name="connsiteY1" fmla="*/ 2121881 h 3333959"/>
                      <a:gd name="connsiteX2" fmla="*/ 1438028 w 2025631"/>
                      <a:gd name="connsiteY2" fmla="*/ 3155343 h 3333959"/>
                      <a:gd name="connsiteX3" fmla="*/ 718890 w 2025631"/>
                      <a:gd name="connsiteY3" fmla="*/ 3331556 h 3333959"/>
                      <a:gd name="connsiteX4" fmla="*/ 204539 w 2025631"/>
                      <a:gd name="connsiteY4" fmla="*/ 3207731 h 3333959"/>
                      <a:gd name="connsiteX5" fmla="*/ 4515 w 2025631"/>
                      <a:gd name="connsiteY5" fmla="*/ 2593369 h 3333959"/>
                      <a:gd name="connsiteX6" fmla="*/ 121196 w 2025631"/>
                      <a:gd name="connsiteY6" fmla="*/ 1740881 h 3333959"/>
                      <a:gd name="connsiteX7" fmla="*/ 711746 w 2025631"/>
                      <a:gd name="connsiteY7" fmla="*/ 1055081 h 3333959"/>
                      <a:gd name="connsiteX8" fmla="*/ 816521 w 2025631"/>
                      <a:gd name="connsiteY8" fmla="*/ 676463 h 3333959"/>
                      <a:gd name="connsiteX9" fmla="*/ 914152 w 2025631"/>
                      <a:gd name="connsiteY9" fmla="*/ 76387 h 3333959"/>
                      <a:gd name="connsiteX10" fmla="*/ 1995240 w 2025631"/>
                      <a:gd name="connsiteY10" fmla="*/ 12093 h 3333959"/>
                      <a:gd name="connsiteX0" fmla="*/ 1978571 w 2009979"/>
                      <a:gd name="connsiteY0" fmla="*/ 83551 h 3288736"/>
                      <a:gd name="connsiteX1" fmla="*/ 1702346 w 2009979"/>
                      <a:gd name="connsiteY1" fmla="*/ 2076658 h 3288736"/>
                      <a:gd name="connsiteX2" fmla="*/ 1438028 w 2009979"/>
                      <a:gd name="connsiteY2" fmla="*/ 3110120 h 3288736"/>
                      <a:gd name="connsiteX3" fmla="*/ 718890 w 2009979"/>
                      <a:gd name="connsiteY3" fmla="*/ 3286333 h 3288736"/>
                      <a:gd name="connsiteX4" fmla="*/ 204539 w 2009979"/>
                      <a:gd name="connsiteY4" fmla="*/ 3162508 h 3288736"/>
                      <a:gd name="connsiteX5" fmla="*/ 4515 w 2009979"/>
                      <a:gd name="connsiteY5" fmla="*/ 2548146 h 3288736"/>
                      <a:gd name="connsiteX6" fmla="*/ 121196 w 2009979"/>
                      <a:gd name="connsiteY6" fmla="*/ 1695658 h 3288736"/>
                      <a:gd name="connsiteX7" fmla="*/ 711746 w 2009979"/>
                      <a:gd name="connsiteY7" fmla="*/ 1009858 h 3288736"/>
                      <a:gd name="connsiteX8" fmla="*/ 816521 w 2009979"/>
                      <a:gd name="connsiteY8" fmla="*/ 631240 h 3288736"/>
                      <a:gd name="connsiteX9" fmla="*/ 914152 w 2009979"/>
                      <a:gd name="connsiteY9" fmla="*/ 31164 h 3288736"/>
                      <a:gd name="connsiteX10" fmla="*/ 1978571 w 2009979"/>
                      <a:gd name="connsiteY10" fmla="*/ 83551 h 3288736"/>
                      <a:gd name="connsiteX0" fmla="*/ 1978571 w 2099029"/>
                      <a:gd name="connsiteY0" fmla="*/ 83551 h 3288736"/>
                      <a:gd name="connsiteX1" fmla="*/ 1702346 w 2099029"/>
                      <a:gd name="connsiteY1" fmla="*/ 2076658 h 3288736"/>
                      <a:gd name="connsiteX2" fmla="*/ 1438028 w 2099029"/>
                      <a:gd name="connsiteY2" fmla="*/ 3110120 h 3288736"/>
                      <a:gd name="connsiteX3" fmla="*/ 718890 w 2099029"/>
                      <a:gd name="connsiteY3" fmla="*/ 3286333 h 3288736"/>
                      <a:gd name="connsiteX4" fmla="*/ 204539 w 2099029"/>
                      <a:gd name="connsiteY4" fmla="*/ 3162508 h 3288736"/>
                      <a:gd name="connsiteX5" fmla="*/ 4515 w 2099029"/>
                      <a:gd name="connsiteY5" fmla="*/ 2548146 h 3288736"/>
                      <a:gd name="connsiteX6" fmla="*/ 121196 w 2099029"/>
                      <a:gd name="connsiteY6" fmla="*/ 1695658 h 3288736"/>
                      <a:gd name="connsiteX7" fmla="*/ 711746 w 2099029"/>
                      <a:gd name="connsiteY7" fmla="*/ 1009858 h 3288736"/>
                      <a:gd name="connsiteX8" fmla="*/ 816521 w 2099029"/>
                      <a:gd name="connsiteY8" fmla="*/ 631240 h 3288736"/>
                      <a:gd name="connsiteX9" fmla="*/ 914152 w 2099029"/>
                      <a:gd name="connsiteY9" fmla="*/ 31164 h 3288736"/>
                      <a:gd name="connsiteX10" fmla="*/ 1978571 w 2099029"/>
                      <a:gd name="connsiteY10" fmla="*/ 83551 h 3288736"/>
                      <a:gd name="connsiteX0" fmla="*/ 1978571 w 2099029"/>
                      <a:gd name="connsiteY0" fmla="*/ 126214 h 3331399"/>
                      <a:gd name="connsiteX1" fmla="*/ 1702346 w 2099029"/>
                      <a:gd name="connsiteY1" fmla="*/ 2119321 h 3331399"/>
                      <a:gd name="connsiteX2" fmla="*/ 1438028 w 2099029"/>
                      <a:gd name="connsiteY2" fmla="*/ 3152783 h 3331399"/>
                      <a:gd name="connsiteX3" fmla="*/ 718890 w 2099029"/>
                      <a:gd name="connsiteY3" fmla="*/ 3328996 h 3331399"/>
                      <a:gd name="connsiteX4" fmla="*/ 204539 w 2099029"/>
                      <a:gd name="connsiteY4" fmla="*/ 3205171 h 3331399"/>
                      <a:gd name="connsiteX5" fmla="*/ 4515 w 2099029"/>
                      <a:gd name="connsiteY5" fmla="*/ 2590809 h 3331399"/>
                      <a:gd name="connsiteX6" fmla="*/ 121196 w 2099029"/>
                      <a:gd name="connsiteY6" fmla="*/ 1738321 h 3331399"/>
                      <a:gd name="connsiteX7" fmla="*/ 711746 w 2099029"/>
                      <a:gd name="connsiteY7" fmla="*/ 1052521 h 3331399"/>
                      <a:gd name="connsiteX8" fmla="*/ 816521 w 2099029"/>
                      <a:gd name="connsiteY8" fmla="*/ 673903 h 3331399"/>
                      <a:gd name="connsiteX9" fmla="*/ 914152 w 2099029"/>
                      <a:gd name="connsiteY9" fmla="*/ 73827 h 3331399"/>
                      <a:gd name="connsiteX10" fmla="*/ 1978571 w 2099029"/>
                      <a:gd name="connsiteY10" fmla="*/ 126214 h 3331399"/>
                      <a:gd name="connsiteX0" fmla="*/ 1978571 w 2041924"/>
                      <a:gd name="connsiteY0" fmla="*/ 126214 h 3331399"/>
                      <a:gd name="connsiteX1" fmla="*/ 1702346 w 2041924"/>
                      <a:gd name="connsiteY1" fmla="*/ 2119321 h 3331399"/>
                      <a:gd name="connsiteX2" fmla="*/ 1438028 w 2041924"/>
                      <a:gd name="connsiteY2" fmla="*/ 3152783 h 3331399"/>
                      <a:gd name="connsiteX3" fmla="*/ 718890 w 2041924"/>
                      <a:gd name="connsiteY3" fmla="*/ 3328996 h 3331399"/>
                      <a:gd name="connsiteX4" fmla="*/ 204539 w 2041924"/>
                      <a:gd name="connsiteY4" fmla="*/ 3205171 h 3331399"/>
                      <a:gd name="connsiteX5" fmla="*/ 4515 w 2041924"/>
                      <a:gd name="connsiteY5" fmla="*/ 2590809 h 3331399"/>
                      <a:gd name="connsiteX6" fmla="*/ 121196 w 2041924"/>
                      <a:gd name="connsiteY6" fmla="*/ 1738321 h 3331399"/>
                      <a:gd name="connsiteX7" fmla="*/ 711746 w 2041924"/>
                      <a:gd name="connsiteY7" fmla="*/ 1052521 h 3331399"/>
                      <a:gd name="connsiteX8" fmla="*/ 816521 w 2041924"/>
                      <a:gd name="connsiteY8" fmla="*/ 673903 h 3331399"/>
                      <a:gd name="connsiteX9" fmla="*/ 914152 w 2041924"/>
                      <a:gd name="connsiteY9" fmla="*/ 73827 h 3331399"/>
                      <a:gd name="connsiteX10" fmla="*/ 1978571 w 2041924"/>
                      <a:gd name="connsiteY10" fmla="*/ 126214 h 3331399"/>
                      <a:gd name="connsiteX0" fmla="*/ 1978571 w 1990396"/>
                      <a:gd name="connsiteY0" fmla="*/ 126214 h 3443516"/>
                      <a:gd name="connsiteX1" fmla="*/ 1438028 w 1990396"/>
                      <a:gd name="connsiteY1" fmla="*/ 3152783 h 3443516"/>
                      <a:gd name="connsiteX2" fmla="*/ 718890 w 1990396"/>
                      <a:gd name="connsiteY2" fmla="*/ 3328996 h 3443516"/>
                      <a:gd name="connsiteX3" fmla="*/ 204539 w 1990396"/>
                      <a:gd name="connsiteY3" fmla="*/ 3205171 h 3443516"/>
                      <a:gd name="connsiteX4" fmla="*/ 4515 w 1990396"/>
                      <a:gd name="connsiteY4" fmla="*/ 2590809 h 3443516"/>
                      <a:gd name="connsiteX5" fmla="*/ 121196 w 1990396"/>
                      <a:gd name="connsiteY5" fmla="*/ 1738321 h 3443516"/>
                      <a:gd name="connsiteX6" fmla="*/ 711746 w 1990396"/>
                      <a:gd name="connsiteY6" fmla="*/ 1052521 h 3443516"/>
                      <a:gd name="connsiteX7" fmla="*/ 816521 w 1990396"/>
                      <a:gd name="connsiteY7" fmla="*/ 673903 h 3443516"/>
                      <a:gd name="connsiteX8" fmla="*/ 914152 w 1990396"/>
                      <a:gd name="connsiteY8" fmla="*/ 73827 h 3443516"/>
                      <a:gd name="connsiteX9" fmla="*/ 1978571 w 1990396"/>
                      <a:gd name="connsiteY9" fmla="*/ 126214 h 3443516"/>
                      <a:gd name="connsiteX0" fmla="*/ 1978571 w 1988831"/>
                      <a:gd name="connsiteY0" fmla="*/ 126214 h 3420760"/>
                      <a:gd name="connsiteX1" fmla="*/ 1438028 w 1988831"/>
                      <a:gd name="connsiteY1" fmla="*/ 3152783 h 3420760"/>
                      <a:gd name="connsiteX2" fmla="*/ 1180853 w 1988831"/>
                      <a:gd name="connsiteY2" fmla="*/ 3276609 h 3420760"/>
                      <a:gd name="connsiteX3" fmla="*/ 204539 w 1988831"/>
                      <a:gd name="connsiteY3" fmla="*/ 3205171 h 3420760"/>
                      <a:gd name="connsiteX4" fmla="*/ 4515 w 1988831"/>
                      <a:gd name="connsiteY4" fmla="*/ 2590809 h 3420760"/>
                      <a:gd name="connsiteX5" fmla="*/ 121196 w 1988831"/>
                      <a:gd name="connsiteY5" fmla="*/ 1738321 h 3420760"/>
                      <a:gd name="connsiteX6" fmla="*/ 711746 w 1988831"/>
                      <a:gd name="connsiteY6" fmla="*/ 1052521 h 3420760"/>
                      <a:gd name="connsiteX7" fmla="*/ 816521 w 1988831"/>
                      <a:gd name="connsiteY7" fmla="*/ 673903 h 3420760"/>
                      <a:gd name="connsiteX8" fmla="*/ 914152 w 1988831"/>
                      <a:gd name="connsiteY8" fmla="*/ 73827 h 3420760"/>
                      <a:gd name="connsiteX9" fmla="*/ 1978571 w 1988831"/>
                      <a:gd name="connsiteY9" fmla="*/ 126214 h 3420760"/>
                      <a:gd name="connsiteX0" fmla="*/ 1978571 w 1981125"/>
                      <a:gd name="connsiteY0" fmla="*/ 126214 h 3511615"/>
                      <a:gd name="connsiteX1" fmla="*/ 1180853 w 1981125"/>
                      <a:gd name="connsiteY1" fmla="*/ 3276609 h 3511615"/>
                      <a:gd name="connsiteX2" fmla="*/ 204539 w 1981125"/>
                      <a:gd name="connsiteY2" fmla="*/ 3205171 h 3511615"/>
                      <a:gd name="connsiteX3" fmla="*/ 4515 w 1981125"/>
                      <a:gd name="connsiteY3" fmla="*/ 2590809 h 3511615"/>
                      <a:gd name="connsiteX4" fmla="*/ 121196 w 1981125"/>
                      <a:gd name="connsiteY4" fmla="*/ 1738321 h 3511615"/>
                      <a:gd name="connsiteX5" fmla="*/ 711746 w 1981125"/>
                      <a:gd name="connsiteY5" fmla="*/ 1052521 h 3511615"/>
                      <a:gd name="connsiteX6" fmla="*/ 816521 w 1981125"/>
                      <a:gd name="connsiteY6" fmla="*/ 673903 h 3511615"/>
                      <a:gd name="connsiteX7" fmla="*/ 914152 w 1981125"/>
                      <a:gd name="connsiteY7" fmla="*/ 73827 h 3511615"/>
                      <a:gd name="connsiteX8" fmla="*/ 1978571 w 1981125"/>
                      <a:gd name="connsiteY8" fmla="*/ 126214 h 3511615"/>
                      <a:gd name="connsiteX0" fmla="*/ 1978571 w 1982149"/>
                      <a:gd name="connsiteY0" fmla="*/ 126214 h 3339255"/>
                      <a:gd name="connsiteX1" fmla="*/ 1180853 w 1982149"/>
                      <a:gd name="connsiteY1" fmla="*/ 3276609 h 3339255"/>
                      <a:gd name="connsiteX2" fmla="*/ 204539 w 1982149"/>
                      <a:gd name="connsiteY2" fmla="*/ 3205171 h 3339255"/>
                      <a:gd name="connsiteX3" fmla="*/ 4515 w 1982149"/>
                      <a:gd name="connsiteY3" fmla="*/ 2590809 h 3339255"/>
                      <a:gd name="connsiteX4" fmla="*/ 121196 w 1982149"/>
                      <a:gd name="connsiteY4" fmla="*/ 1738321 h 3339255"/>
                      <a:gd name="connsiteX5" fmla="*/ 711746 w 1982149"/>
                      <a:gd name="connsiteY5" fmla="*/ 1052521 h 3339255"/>
                      <a:gd name="connsiteX6" fmla="*/ 816521 w 1982149"/>
                      <a:gd name="connsiteY6" fmla="*/ 673903 h 3339255"/>
                      <a:gd name="connsiteX7" fmla="*/ 914152 w 1982149"/>
                      <a:gd name="connsiteY7" fmla="*/ 73827 h 3339255"/>
                      <a:gd name="connsiteX8" fmla="*/ 1978571 w 1982149"/>
                      <a:gd name="connsiteY8" fmla="*/ 126214 h 3339255"/>
                      <a:gd name="connsiteX0" fmla="*/ 1978571 w 1982149"/>
                      <a:gd name="connsiteY0" fmla="*/ 152582 h 3365623"/>
                      <a:gd name="connsiteX1" fmla="*/ 1180853 w 1982149"/>
                      <a:gd name="connsiteY1" fmla="*/ 3302977 h 3365623"/>
                      <a:gd name="connsiteX2" fmla="*/ 204539 w 1982149"/>
                      <a:gd name="connsiteY2" fmla="*/ 3231539 h 3365623"/>
                      <a:gd name="connsiteX3" fmla="*/ 4515 w 1982149"/>
                      <a:gd name="connsiteY3" fmla="*/ 2617177 h 3365623"/>
                      <a:gd name="connsiteX4" fmla="*/ 121196 w 1982149"/>
                      <a:gd name="connsiteY4" fmla="*/ 1764689 h 3365623"/>
                      <a:gd name="connsiteX5" fmla="*/ 711746 w 1982149"/>
                      <a:gd name="connsiteY5" fmla="*/ 1078889 h 3365623"/>
                      <a:gd name="connsiteX6" fmla="*/ 816521 w 1982149"/>
                      <a:gd name="connsiteY6" fmla="*/ 700271 h 3365623"/>
                      <a:gd name="connsiteX7" fmla="*/ 914152 w 1982149"/>
                      <a:gd name="connsiteY7" fmla="*/ 100195 h 3365623"/>
                      <a:gd name="connsiteX8" fmla="*/ 1978571 w 1982149"/>
                      <a:gd name="connsiteY8" fmla="*/ 152582 h 3365623"/>
                      <a:gd name="connsiteX0" fmla="*/ 1978571 w 2001565"/>
                      <a:gd name="connsiteY0" fmla="*/ 143817 h 3356858"/>
                      <a:gd name="connsiteX1" fmla="*/ 1180853 w 2001565"/>
                      <a:gd name="connsiteY1" fmla="*/ 3294212 h 3356858"/>
                      <a:gd name="connsiteX2" fmla="*/ 204539 w 2001565"/>
                      <a:gd name="connsiteY2" fmla="*/ 3222774 h 3356858"/>
                      <a:gd name="connsiteX3" fmla="*/ 4515 w 2001565"/>
                      <a:gd name="connsiteY3" fmla="*/ 2608412 h 3356858"/>
                      <a:gd name="connsiteX4" fmla="*/ 121196 w 2001565"/>
                      <a:gd name="connsiteY4" fmla="*/ 1755924 h 3356858"/>
                      <a:gd name="connsiteX5" fmla="*/ 711746 w 2001565"/>
                      <a:gd name="connsiteY5" fmla="*/ 1070124 h 3356858"/>
                      <a:gd name="connsiteX6" fmla="*/ 816521 w 2001565"/>
                      <a:gd name="connsiteY6" fmla="*/ 691506 h 3356858"/>
                      <a:gd name="connsiteX7" fmla="*/ 914152 w 2001565"/>
                      <a:gd name="connsiteY7" fmla="*/ 91430 h 3356858"/>
                      <a:gd name="connsiteX8" fmla="*/ 1978571 w 2001565"/>
                      <a:gd name="connsiteY8" fmla="*/ 143817 h 3356858"/>
                      <a:gd name="connsiteX0" fmla="*/ 1978571 w 1985573"/>
                      <a:gd name="connsiteY0" fmla="*/ 265172 h 3394505"/>
                      <a:gd name="connsiteX1" fmla="*/ 1262133 w 1985573"/>
                      <a:gd name="connsiteY1" fmla="*/ 3273327 h 3394505"/>
                      <a:gd name="connsiteX2" fmla="*/ 204539 w 1985573"/>
                      <a:gd name="connsiteY2" fmla="*/ 3344129 h 3394505"/>
                      <a:gd name="connsiteX3" fmla="*/ 4515 w 1985573"/>
                      <a:gd name="connsiteY3" fmla="*/ 2729767 h 3394505"/>
                      <a:gd name="connsiteX4" fmla="*/ 121196 w 1985573"/>
                      <a:gd name="connsiteY4" fmla="*/ 1877279 h 3394505"/>
                      <a:gd name="connsiteX5" fmla="*/ 711746 w 1985573"/>
                      <a:gd name="connsiteY5" fmla="*/ 1191479 h 3394505"/>
                      <a:gd name="connsiteX6" fmla="*/ 816521 w 1985573"/>
                      <a:gd name="connsiteY6" fmla="*/ 812861 h 3394505"/>
                      <a:gd name="connsiteX7" fmla="*/ 914152 w 1985573"/>
                      <a:gd name="connsiteY7" fmla="*/ 212785 h 3394505"/>
                      <a:gd name="connsiteX8" fmla="*/ 1978571 w 1985573"/>
                      <a:gd name="connsiteY8" fmla="*/ 265172 h 3394505"/>
                      <a:gd name="connsiteX0" fmla="*/ 1978571 w 1984074"/>
                      <a:gd name="connsiteY0" fmla="*/ 265172 h 3455354"/>
                      <a:gd name="connsiteX1" fmla="*/ 1262133 w 1984074"/>
                      <a:gd name="connsiteY1" fmla="*/ 3273327 h 3455354"/>
                      <a:gd name="connsiteX2" fmla="*/ 204539 w 1984074"/>
                      <a:gd name="connsiteY2" fmla="*/ 3344129 h 3455354"/>
                      <a:gd name="connsiteX3" fmla="*/ 4515 w 1984074"/>
                      <a:gd name="connsiteY3" fmla="*/ 2729767 h 3455354"/>
                      <a:gd name="connsiteX4" fmla="*/ 121196 w 1984074"/>
                      <a:gd name="connsiteY4" fmla="*/ 1877279 h 3455354"/>
                      <a:gd name="connsiteX5" fmla="*/ 711746 w 1984074"/>
                      <a:gd name="connsiteY5" fmla="*/ 1191479 h 3455354"/>
                      <a:gd name="connsiteX6" fmla="*/ 816521 w 1984074"/>
                      <a:gd name="connsiteY6" fmla="*/ 812861 h 3455354"/>
                      <a:gd name="connsiteX7" fmla="*/ 914152 w 1984074"/>
                      <a:gd name="connsiteY7" fmla="*/ 212785 h 3455354"/>
                      <a:gd name="connsiteX8" fmla="*/ 1978571 w 1984074"/>
                      <a:gd name="connsiteY8" fmla="*/ 265172 h 3455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84074" h="3455354">
                        <a:moveTo>
                          <a:pt x="1978571" y="265172"/>
                        </a:moveTo>
                        <a:cubicBezTo>
                          <a:pt x="2036568" y="775262"/>
                          <a:pt x="1625234" y="2805447"/>
                          <a:pt x="1262133" y="3273327"/>
                        </a:cubicBezTo>
                        <a:cubicBezTo>
                          <a:pt x="1031073" y="3571063"/>
                          <a:pt x="414142" y="3434722"/>
                          <a:pt x="204539" y="3344129"/>
                        </a:cubicBezTo>
                        <a:cubicBezTo>
                          <a:pt x="-5064" y="3253536"/>
                          <a:pt x="18406" y="2974242"/>
                          <a:pt x="4515" y="2729767"/>
                        </a:cubicBezTo>
                        <a:cubicBezTo>
                          <a:pt x="-9376" y="2485292"/>
                          <a:pt x="3324" y="2133660"/>
                          <a:pt x="121196" y="1877279"/>
                        </a:cubicBezTo>
                        <a:cubicBezTo>
                          <a:pt x="239068" y="1620898"/>
                          <a:pt x="595859" y="1368882"/>
                          <a:pt x="711746" y="1191479"/>
                        </a:cubicBezTo>
                        <a:cubicBezTo>
                          <a:pt x="827634" y="1014076"/>
                          <a:pt x="782787" y="975977"/>
                          <a:pt x="816521" y="812861"/>
                        </a:cubicBezTo>
                        <a:cubicBezTo>
                          <a:pt x="850255" y="649745"/>
                          <a:pt x="720477" y="304067"/>
                          <a:pt x="914152" y="212785"/>
                        </a:cubicBezTo>
                        <a:cubicBezTo>
                          <a:pt x="1107827" y="121503"/>
                          <a:pt x="1920574" y="-244918"/>
                          <a:pt x="1978571" y="26517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693C42-598F-4415-9FE2-B6C13041A2EA}"/>
              </a:ext>
            </a:extLst>
          </p:cNvPr>
          <p:cNvSpPr txBox="1"/>
          <p:nvPr/>
        </p:nvSpPr>
        <p:spPr>
          <a:xfrm>
            <a:off x="6304359" y="2971800"/>
            <a:ext cx="914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9FB09A-642F-5769-8036-CFF2C6954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116" y="3594433"/>
            <a:ext cx="1658183" cy="16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0"/>
            <a:ext cx="7960938" cy="95303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Données / Processus / Sécurité au même endroit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BD90625-CEFC-498D-99DE-F47083D97BAF}"/>
              </a:ext>
            </a:extLst>
          </p:cNvPr>
          <p:cNvSpPr/>
          <p:nvPr/>
        </p:nvSpPr>
        <p:spPr bwMode="auto">
          <a:xfrm>
            <a:off x="3428405" y="4286960"/>
            <a:ext cx="4134446" cy="146305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 Service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4023983" y="4585038"/>
            <a:ext cx="673048" cy="904848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1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061" y="1254539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2585" y="1284215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4956977" y="4576159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0409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5024507" y="2417168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307354B4-5C1A-4AB8-9601-BCF8956A3F22}"/>
              </a:ext>
            </a:extLst>
          </p:cNvPr>
          <p:cNvSpPr/>
          <p:nvPr/>
        </p:nvSpPr>
        <p:spPr bwMode="auto">
          <a:xfrm>
            <a:off x="6139528" y="4797724"/>
            <a:ext cx="960534" cy="479476"/>
          </a:xfrm>
          <a:prstGeom prst="triangl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Filtres</a:t>
            </a:r>
          </a:p>
        </p:txBody>
      </p:sp>
      <p:sp>
        <p:nvSpPr>
          <p:cNvPr id="3" name="Légende : flèche vers la droite 2">
            <a:extLst>
              <a:ext uri="{FF2B5EF4-FFF2-40B4-BE49-F238E27FC236}">
                <a16:creationId xmlns:a16="http://schemas.microsoft.com/office/drawing/2014/main" id="{A4FB07EC-1907-40E9-83B4-36E9536E239E}"/>
              </a:ext>
            </a:extLst>
          </p:cNvPr>
          <p:cNvSpPr/>
          <p:nvPr/>
        </p:nvSpPr>
        <p:spPr bwMode="auto">
          <a:xfrm>
            <a:off x="-2958822" y="3730516"/>
            <a:ext cx="2923532" cy="2575942"/>
          </a:xfrm>
          <a:prstGeom prst="rightArrowCallout">
            <a:avLst>
              <a:gd name="adj1" fmla="val 10209"/>
              <a:gd name="adj2" fmla="val 10949"/>
              <a:gd name="adj3" fmla="val 11688"/>
              <a:gd name="adj4" fmla="val 6497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Accès aux données depuis une autre application ou par une API</a:t>
            </a:r>
          </a:p>
        </p:txBody>
      </p:sp>
      <p:sp>
        <p:nvSpPr>
          <p:cNvPr id="6" name="Organigramme : Opération manuelle 5">
            <a:extLst>
              <a:ext uri="{FF2B5EF4-FFF2-40B4-BE49-F238E27FC236}">
                <a16:creationId xmlns:a16="http://schemas.microsoft.com/office/drawing/2014/main" id="{D94401EF-9FFC-4606-A086-B17F5809392E}"/>
              </a:ext>
            </a:extLst>
          </p:cNvPr>
          <p:cNvSpPr/>
          <p:nvPr/>
        </p:nvSpPr>
        <p:spPr bwMode="auto">
          <a:xfrm>
            <a:off x="6139528" y="4800821"/>
            <a:ext cx="960534" cy="479476"/>
          </a:xfrm>
          <a:prstGeom prst="flowChartManualOperati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147181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Le comportement reste le même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BD90625-CEFC-498D-99DE-F47083D97BAF}"/>
              </a:ext>
            </a:extLst>
          </p:cNvPr>
          <p:cNvSpPr/>
          <p:nvPr/>
        </p:nvSpPr>
        <p:spPr bwMode="auto">
          <a:xfrm>
            <a:off x="3428405" y="4286960"/>
            <a:ext cx="4134446" cy="146305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 Service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4023983" y="4585038"/>
            <a:ext cx="673048" cy="904848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1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061" y="1254539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9790" y="2780280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4956977" y="4576159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0409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5038428" y="2418478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BCD557B9-D5C5-40AA-B007-E6FDA6B4F055}"/>
              </a:ext>
            </a:extLst>
          </p:cNvPr>
          <p:cNvSpPr/>
          <p:nvPr/>
        </p:nvSpPr>
        <p:spPr bwMode="auto">
          <a:xfrm>
            <a:off x="379464" y="3730516"/>
            <a:ext cx="2923532" cy="2575942"/>
          </a:xfrm>
          <a:prstGeom prst="rightArrowCallout">
            <a:avLst>
              <a:gd name="adj1" fmla="val 10209"/>
              <a:gd name="adj2" fmla="val 10949"/>
              <a:gd name="adj3" fmla="val 11688"/>
              <a:gd name="adj4" fmla="val 6497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Accès aux données depuis une autre application ou par une API</a:t>
            </a:r>
          </a:p>
        </p:txBody>
      </p:sp>
      <p:sp>
        <p:nvSpPr>
          <p:cNvPr id="16" name="Organigramme : Opération manuelle 15">
            <a:extLst>
              <a:ext uri="{FF2B5EF4-FFF2-40B4-BE49-F238E27FC236}">
                <a16:creationId xmlns:a16="http://schemas.microsoft.com/office/drawing/2014/main" id="{5DAAA938-38AC-43EA-B27D-BAE92E6A4C40}"/>
              </a:ext>
            </a:extLst>
          </p:cNvPr>
          <p:cNvSpPr/>
          <p:nvPr/>
        </p:nvSpPr>
        <p:spPr bwMode="auto">
          <a:xfrm>
            <a:off x="6139528" y="4800821"/>
            <a:ext cx="960534" cy="479476"/>
          </a:xfrm>
          <a:prstGeom prst="flowChartManualOperatio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Sécurité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4D31AC66-FD90-BF28-86C3-A04FBB44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63" y="5324564"/>
            <a:ext cx="851097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6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C7E4B-A01F-FD4B-53F8-5817D3AC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Utilisation du modèle de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C16BA-909B-D2DE-9F58-1D101E01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Applications « model </a:t>
            </a:r>
            <a:r>
              <a:rPr lang="fr-FR" dirty="0" err="1"/>
              <a:t>driven</a:t>
            </a:r>
            <a:r>
              <a:rPr lang="fr-FR" dirty="0"/>
              <a:t> 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Applications « Canvas 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Power Automate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Accès via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Accès via 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Accès via le « TDS End Point » : SQL Manager + Power BI Direct </a:t>
            </a:r>
            <a:r>
              <a:rPr lang="fr-FR" dirty="0" err="1"/>
              <a:t>Query</a:t>
            </a: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u="sng" dirty="0"/>
              <a:t>/</a:t>
            </a:r>
            <a:r>
              <a:rPr lang="fr-FR" sz="2300" u="sng" dirty="0"/>
              <a:t>!</a:t>
            </a:r>
            <a:r>
              <a:rPr lang="fr-FR" u="sng" dirty="0"/>
              <a:t>\</a:t>
            </a:r>
            <a:r>
              <a:rPr lang="fr-FR" dirty="0"/>
              <a:t> Attention : Les utilisateurs de Power Pages utilisent des rôles spécifiques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Web </a:t>
            </a:r>
            <a:r>
              <a:rPr lang="fr-FR" dirty="0" err="1"/>
              <a:t>Roles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90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5BB9-C9FC-CE75-EB14-726FAD6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visibilité Dataverse, pourquoi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DD97BC14-EDAE-E899-AC7D-B9BACB06D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37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5420-BA49-4373-A25A-97364FF1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 options complémentaires pour gérer la sécurité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5601B4C-C87D-4DE1-A83A-435783499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692389"/>
              </p:ext>
            </p:extLst>
          </p:nvPr>
        </p:nvGraphicFramePr>
        <p:xfrm>
          <a:off x="2314575" y="1423988"/>
          <a:ext cx="9096375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965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5420-BA49-4373-A25A-97364FF1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 options complémentaires pour gérer la sécurité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5601B4C-C87D-4DE1-A83A-435783499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665630"/>
              </p:ext>
            </p:extLst>
          </p:nvPr>
        </p:nvGraphicFramePr>
        <p:xfrm>
          <a:off x="2314575" y="1423988"/>
          <a:ext cx="9096375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5C99D8A-4AD8-77CC-5375-AE79898C8E97}"/>
              </a:ext>
            </a:extLst>
          </p:cNvPr>
          <p:cNvSpPr/>
          <p:nvPr/>
        </p:nvSpPr>
        <p:spPr>
          <a:xfrm>
            <a:off x="4125840" y="1423988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E6C73-B130-FCDB-81D7-FCF0BF4BBACA}"/>
              </a:ext>
            </a:extLst>
          </p:cNvPr>
          <p:cNvSpPr/>
          <p:nvPr/>
        </p:nvSpPr>
        <p:spPr>
          <a:xfrm>
            <a:off x="7870824" y="1488577"/>
            <a:ext cx="1728860" cy="1088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492C29-053B-49E8-9DA2-A8044CB54B4F}"/>
              </a:ext>
            </a:extLst>
          </p:cNvPr>
          <p:cNvSpPr/>
          <p:nvPr/>
        </p:nvSpPr>
        <p:spPr>
          <a:xfrm>
            <a:off x="4125840" y="2576916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FBAB67-E3C8-A79C-E9CF-7BD399A65EFE}"/>
              </a:ext>
            </a:extLst>
          </p:cNvPr>
          <p:cNvSpPr/>
          <p:nvPr/>
        </p:nvSpPr>
        <p:spPr>
          <a:xfrm>
            <a:off x="5998332" y="2576916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93BCE-8C58-BB0D-347A-632D3B6B8767}"/>
              </a:ext>
            </a:extLst>
          </p:cNvPr>
          <p:cNvSpPr/>
          <p:nvPr/>
        </p:nvSpPr>
        <p:spPr>
          <a:xfrm>
            <a:off x="7840211" y="3800475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C332D5-B796-1252-C0B8-36877F340588}"/>
              </a:ext>
            </a:extLst>
          </p:cNvPr>
          <p:cNvSpPr/>
          <p:nvPr/>
        </p:nvSpPr>
        <p:spPr>
          <a:xfrm>
            <a:off x="5998332" y="5024035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44B3A4-CCEA-0E93-80AF-60F2926CB617}"/>
              </a:ext>
            </a:extLst>
          </p:cNvPr>
          <p:cNvSpPr/>
          <p:nvPr/>
        </p:nvSpPr>
        <p:spPr>
          <a:xfrm>
            <a:off x="9682090" y="1488577"/>
            <a:ext cx="1728860" cy="1088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669094-6453-0F81-86F8-480106657B2F}"/>
              </a:ext>
            </a:extLst>
          </p:cNvPr>
          <p:cNvSpPr/>
          <p:nvPr/>
        </p:nvSpPr>
        <p:spPr>
          <a:xfrm>
            <a:off x="2296968" y="2687483"/>
            <a:ext cx="1728860" cy="1088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EB931F-6986-9C37-CE33-3D32CB9329EA}"/>
              </a:ext>
            </a:extLst>
          </p:cNvPr>
          <p:cNvSpPr/>
          <p:nvPr/>
        </p:nvSpPr>
        <p:spPr>
          <a:xfrm>
            <a:off x="7840211" y="5021014"/>
            <a:ext cx="1728860" cy="108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84F87-3462-C486-447F-3C8CDCFB7D3A}"/>
              </a:ext>
            </a:extLst>
          </p:cNvPr>
          <p:cNvSpPr/>
          <p:nvPr/>
        </p:nvSpPr>
        <p:spPr>
          <a:xfrm>
            <a:off x="9682090" y="2655188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EBA54-CE7E-8D67-72B5-2E0DFE0B3514}"/>
              </a:ext>
            </a:extLst>
          </p:cNvPr>
          <p:cNvSpPr/>
          <p:nvPr/>
        </p:nvSpPr>
        <p:spPr>
          <a:xfrm>
            <a:off x="2296968" y="3823464"/>
            <a:ext cx="1728860" cy="115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6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5BB9-C9FC-CE75-EB14-726FAD6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Concepts de sécurité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B06CEC-FAA8-9D09-AA1D-EC8661DAF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Concepts Dataverse à maîtriser</a:t>
            </a:r>
          </a:p>
          <a:p>
            <a:r>
              <a:rPr lang="fr-FR" dirty="0"/>
              <a:t>Ça va être technique</a:t>
            </a:r>
          </a:p>
        </p:txBody>
      </p:sp>
    </p:spTree>
    <p:extLst>
      <p:ext uri="{BB962C8B-B14F-4D97-AF65-F5344CB8AC3E}">
        <p14:creationId xmlns:p14="http://schemas.microsoft.com/office/powerpoint/2010/main" val="353882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à nos sponsors</a:t>
            </a:r>
          </a:p>
        </p:txBody>
      </p:sp>
      <p:pic>
        <p:nvPicPr>
          <p:cNvPr id="1028" name="Picture 4" descr="Sogeti - Wikipedia">
            <a:extLst>
              <a:ext uri="{FF2B5EF4-FFF2-40B4-BE49-F238E27FC236}">
                <a16:creationId xmlns:a16="http://schemas.microsoft.com/office/drawing/2014/main" id="{87986F52-4542-4F25-9F24-70AB7B55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88" y="3429000"/>
            <a:ext cx="2137277" cy="11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558F000-4FFE-8156-D737-BD5769C97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69" y="648730"/>
            <a:ext cx="4174696" cy="187470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6D5B2D-2141-6CEC-162A-36B1C617E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91" y="2589750"/>
            <a:ext cx="1858818" cy="486152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A9465AEA-8AA5-D147-E273-D74C89BED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10" y="3622906"/>
            <a:ext cx="2935213" cy="1036941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7AC6446-0CA3-D19B-8F37-5ADDF435B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88" y="2468519"/>
            <a:ext cx="2935213" cy="521816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35AEF9-700A-DF5E-9600-522ABC684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50" y="3687550"/>
            <a:ext cx="2147279" cy="750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C6035A-4BF5-54E1-FB76-325660540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09" y="2492277"/>
            <a:ext cx="2353640" cy="6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DB9FB292-4585-4434-A9EC-ED842AB1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Les Tables dans Dataverse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99D044-93AB-26D1-6A0D-E352C782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1200" b="1" u="sng" dirty="0"/>
              <a:t>Crée ton modèle de données</a:t>
            </a:r>
          </a:p>
          <a:p>
            <a:r>
              <a:rPr lang="fr-FR" sz="1200" dirty="0"/>
              <a:t>Dataverse contient des </a:t>
            </a:r>
            <a:r>
              <a:rPr lang="fr-FR" sz="1200" b="1" dirty="0"/>
              <a:t>tables</a:t>
            </a:r>
          </a:p>
          <a:p>
            <a:r>
              <a:rPr lang="fr-FR" sz="1200" dirty="0"/>
              <a:t>Tout est « Table » dans Dataverse</a:t>
            </a:r>
          </a:p>
          <a:p>
            <a:r>
              <a:rPr lang="fr-FR" sz="1200" dirty="0"/>
              <a:t>Presque toutes les tables sont « extensibles »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CB71A952-03D2-4161-9116-F7B93655B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17673"/>
              </p:ext>
            </p:extLst>
          </p:nvPr>
        </p:nvGraphicFramePr>
        <p:xfrm>
          <a:off x="2451797" y="4131629"/>
          <a:ext cx="8128000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426612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9962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67144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490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Créer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Lire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Assigner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Ajouter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Supprimer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Partager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sz="1400" dirty="0"/>
                        <a:t>Ajouter 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43602"/>
                  </a:ext>
                </a:extLst>
              </a:tr>
            </a:tbl>
          </a:graphicData>
        </a:graphic>
      </p:graphicFrame>
      <p:sp>
        <p:nvSpPr>
          <p:cNvPr id="3" name="Organigramme : Disque magnétique 8">
            <a:extLst>
              <a:ext uri="{FF2B5EF4-FFF2-40B4-BE49-F238E27FC236}">
                <a16:creationId xmlns:a16="http://schemas.microsoft.com/office/drawing/2014/main" id="{948528AB-9E46-5476-5CE9-EF5E288E86A8}"/>
              </a:ext>
            </a:extLst>
          </p:cNvPr>
          <p:cNvSpPr/>
          <p:nvPr/>
        </p:nvSpPr>
        <p:spPr bwMode="auto">
          <a:xfrm>
            <a:off x="6822750" y="1543472"/>
            <a:ext cx="673048" cy="904848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1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2863C33-E65E-820F-81F9-F60EA8B05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6748" y="1569260"/>
            <a:ext cx="914400" cy="914400"/>
          </a:xfrm>
          <a:prstGeom prst="rect">
            <a:avLst/>
          </a:prstGeom>
        </p:spPr>
      </p:pic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127F950-5307-13DE-8127-229029E8C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639158"/>
              </p:ext>
            </p:extLst>
          </p:nvPr>
        </p:nvGraphicFramePr>
        <p:xfrm>
          <a:off x="1696368" y="5741982"/>
          <a:ext cx="9353286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01789">
                  <a:extLst>
                    <a:ext uri="{9D8B030D-6E8A-4147-A177-3AD203B41FA5}">
                      <a16:colId xmlns:a16="http://schemas.microsoft.com/office/drawing/2014/main" val="351850875"/>
                    </a:ext>
                  </a:extLst>
                </a:gridCol>
                <a:gridCol w="1236016">
                  <a:extLst>
                    <a:ext uri="{9D8B030D-6E8A-4147-A177-3AD203B41FA5}">
                      <a16:colId xmlns:a16="http://schemas.microsoft.com/office/drawing/2014/main" val="1442661233"/>
                    </a:ext>
                  </a:extLst>
                </a:gridCol>
                <a:gridCol w="1519796">
                  <a:extLst>
                    <a:ext uri="{9D8B030D-6E8A-4147-A177-3AD203B41FA5}">
                      <a16:colId xmlns:a16="http://schemas.microsoft.com/office/drawing/2014/main" val="119996267"/>
                    </a:ext>
                  </a:extLst>
                </a:gridCol>
                <a:gridCol w="2577923">
                  <a:extLst>
                    <a:ext uri="{9D8B030D-6E8A-4147-A177-3AD203B41FA5}">
                      <a16:colId xmlns:a16="http://schemas.microsoft.com/office/drawing/2014/main" val="1296714481"/>
                    </a:ext>
                  </a:extLst>
                </a:gridCol>
                <a:gridCol w="1167964">
                  <a:extLst>
                    <a:ext uri="{9D8B030D-6E8A-4147-A177-3AD203B41FA5}">
                      <a16:colId xmlns:a16="http://schemas.microsoft.com/office/drawing/2014/main" val="3946000959"/>
                    </a:ext>
                  </a:extLst>
                </a:gridCol>
                <a:gridCol w="1949798">
                  <a:extLst>
                    <a:ext uri="{9D8B030D-6E8A-4147-A177-3AD203B41FA5}">
                      <a16:colId xmlns:a16="http://schemas.microsoft.com/office/drawing/2014/main" val="98490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4"/>
                        </a:buBlip>
                      </a:pPr>
                      <a:endParaRPr lang="fr-F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4"/>
                        </a:buBlip>
                      </a:pPr>
                      <a:r>
                        <a:rPr lang="fr-FR" sz="1400" b="1" dirty="0"/>
                        <a:t>Aucun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5"/>
                        </a:buBlip>
                      </a:pPr>
                      <a:r>
                        <a:rPr lang="fr-FR" sz="1400" b="1" dirty="0"/>
                        <a:t>Organisation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6"/>
                        </a:buBlip>
                      </a:pPr>
                      <a:r>
                        <a:rPr lang="fr-FR" sz="1400" b="1" dirty="0"/>
                        <a:t>Divisions enfant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7"/>
                        </a:buBlip>
                      </a:pPr>
                      <a:r>
                        <a:rPr lang="fr-FR" sz="1400" b="1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8"/>
                        </a:buBlip>
                      </a:pPr>
                      <a:r>
                        <a:rPr lang="fr-FR" sz="1400" b="1" dirty="0"/>
                        <a:t>Utilisateur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5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Accès à 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Toute la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Divisions propriétaire et enfants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Division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FR" sz="1400" dirty="0"/>
                        <a:t>Utilisateur propriétaire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269732"/>
                  </a:ext>
                </a:extLst>
              </a:tr>
            </a:tbl>
          </a:graphicData>
        </a:graphic>
      </p:graphicFrame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ED8ABC9-9917-D2C8-A850-C92418D67DBD}"/>
              </a:ext>
            </a:extLst>
          </p:cNvPr>
          <p:cNvSpPr txBox="1">
            <a:spLocks/>
          </p:cNvSpPr>
          <p:nvPr/>
        </p:nvSpPr>
        <p:spPr>
          <a:xfrm>
            <a:off x="2189218" y="3088770"/>
            <a:ext cx="9095468" cy="11006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7439025" algn="l"/>
              </a:tabLst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u="sng" dirty="0"/>
              <a:t>Définis les permissions</a:t>
            </a:r>
          </a:p>
          <a:p>
            <a:r>
              <a:rPr lang="fr-FR" sz="1200" dirty="0"/>
              <a:t>Dataverse contient aussi la définition des </a:t>
            </a:r>
            <a:r>
              <a:rPr lang="fr-FR" sz="1200" b="1" dirty="0"/>
              <a:t>privilèges</a:t>
            </a:r>
            <a:r>
              <a:rPr lang="fr-FR" sz="1200" dirty="0"/>
              <a:t> des utilisateurs, en général pour chaque table :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2AB0CAE-A105-3054-0366-66AC46DDE75C}"/>
              </a:ext>
            </a:extLst>
          </p:cNvPr>
          <p:cNvSpPr txBox="1">
            <a:spLocks/>
          </p:cNvSpPr>
          <p:nvPr/>
        </p:nvSpPr>
        <p:spPr>
          <a:xfrm>
            <a:off x="2189218" y="5058049"/>
            <a:ext cx="9095468" cy="5740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7439025" algn="l"/>
              </a:tabLst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Chaque privilège est associé à </a:t>
            </a:r>
            <a:r>
              <a:rPr lang="fr-FR" sz="1200" b="1" dirty="0"/>
              <a:t>niveau</a:t>
            </a:r>
            <a:r>
              <a:rPr lang="fr-FR" sz="1200" dirty="0"/>
              <a:t> de permissions 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6F388A-9B9A-890F-081F-574D9311144F}"/>
              </a:ext>
            </a:extLst>
          </p:cNvPr>
          <p:cNvSpPr/>
          <p:nvPr/>
        </p:nvSpPr>
        <p:spPr>
          <a:xfrm>
            <a:off x="7737716" y="1951205"/>
            <a:ext cx="750439" cy="141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CC45B-B16F-91AD-6FA3-8BD4C18B886C}"/>
              </a:ext>
            </a:extLst>
          </p:cNvPr>
          <p:cNvSpPr txBox="1"/>
          <p:nvPr/>
        </p:nvSpPr>
        <p:spPr>
          <a:xfrm>
            <a:off x="9621148" y="1727441"/>
            <a:ext cx="148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cap="small" spc="-5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rPr>
              <a:t>Dataverse</a:t>
            </a:r>
          </a:p>
        </p:txBody>
      </p:sp>
    </p:spTree>
    <p:extLst>
      <p:ext uri="{BB962C8B-B14F-4D97-AF65-F5344CB8AC3E}">
        <p14:creationId xmlns:p14="http://schemas.microsoft.com/office/powerpoint/2010/main" val="418989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7E14E-9FB9-4D91-9002-0AF00D7E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Les Propriétaires Dans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33B6C-73EE-44D1-8505-187301B2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b="1" u="sng" dirty="0"/>
              <a:t>Les Divisions</a:t>
            </a:r>
          </a:p>
          <a:p>
            <a:pPr marL="0" indent="0">
              <a:buNone/>
            </a:pPr>
            <a:r>
              <a:rPr lang="fr-FR" sz="1200" dirty="0"/>
              <a:t>Représente l’organisation logique d’un groupe d’utilisateur.</a:t>
            </a:r>
          </a:p>
          <a:p>
            <a:pPr marL="0" indent="0">
              <a:buNone/>
            </a:pPr>
            <a:r>
              <a:rPr lang="fr-FR" sz="1200" dirty="0"/>
              <a:t>Vise à établir les </a:t>
            </a:r>
            <a:r>
              <a:rPr lang="fr-FR" sz="1200" b="1" dirty="0"/>
              <a:t>permissions</a:t>
            </a:r>
            <a:r>
              <a:rPr lang="fr-FR" sz="1200" dirty="0"/>
              <a:t> Dataverse.</a:t>
            </a:r>
          </a:p>
          <a:p>
            <a:pPr marL="0" indent="0">
              <a:buNone/>
            </a:pPr>
            <a:r>
              <a:rPr lang="fr-FR" sz="1200" b="1" dirty="0"/>
              <a:t>Important</a:t>
            </a:r>
            <a:r>
              <a:rPr lang="fr-FR" sz="1200" dirty="0"/>
              <a:t> de planifier la structure </a:t>
            </a:r>
            <a:r>
              <a:rPr lang="fr-FR" sz="1200" b="1" dirty="0"/>
              <a:t>en amont </a:t>
            </a:r>
            <a:r>
              <a:rPr lang="fr-FR" sz="1200" dirty="0"/>
              <a:t>!!!</a:t>
            </a:r>
          </a:p>
          <a:p>
            <a:pPr marL="0" indent="0">
              <a:buNone/>
            </a:pPr>
            <a:r>
              <a:rPr lang="fr-FR" sz="1200" dirty="0"/>
              <a:t>C’est un « </a:t>
            </a:r>
            <a:r>
              <a:rPr lang="fr-FR" sz="1200" b="1" dirty="0"/>
              <a:t>arbre</a:t>
            </a:r>
            <a:r>
              <a:rPr lang="fr-FR" sz="1200" dirty="0"/>
              <a:t> » !</a:t>
            </a:r>
          </a:p>
          <a:p>
            <a:pPr marL="0" indent="0">
              <a:buNone/>
            </a:pPr>
            <a:r>
              <a:rPr lang="fr-FR" sz="1200" dirty="0"/>
              <a:t>Au début, il n’y en a qu’une seule ! Elle est appelée « </a:t>
            </a:r>
            <a:r>
              <a:rPr lang="fr-FR" sz="1200" b="1" dirty="0"/>
              <a:t>Organisation</a:t>
            </a:r>
            <a:r>
              <a:rPr lang="fr-FR" sz="1200" dirty="0"/>
              <a:t> » !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9E69CC6-2313-C04C-70A9-F7B04D8F6895}"/>
              </a:ext>
            </a:extLst>
          </p:cNvPr>
          <p:cNvSpPr txBox="1">
            <a:spLocks/>
          </p:cNvSpPr>
          <p:nvPr/>
        </p:nvSpPr>
        <p:spPr>
          <a:xfrm>
            <a:off x="2264893" y="3707670"/>
            <a:ext cx="8777276" cy="2705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7439025" algn="l"/>
              </a:tabLst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>
                    <a:lumMod val="95000"/>
                  </a:schemeClr>
                </a:solidFill>
                <a:latin typeface="Segoe Pro" panose="020B05020405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u="sng" dirty="0"/>
              <a:t>Les Utilisateurs Propriétaires</a:t>
            </a:r>
          </a:p>
          <a:p>
            <a:r>
              <a:rPr lang="fr-FR" sz="1200" dirty="0"/>
              <a:t>Les utilisateurs sont rattachés à </a:t>
            </a:r>
            <a:r>
              <a:rPr lang="fr-FR" sz="1200" b="1" dirty="0"/>
              <a:t>une seule division</a:t>
            </a:r>
            <a:r>
              <a:rPr lang="fr-FR" sz="1200" dirty="0"/>
              <a:t>.</a:t>
            </a:r>
          </a:p>
          <a:p>
            <a:r>
              <a:rPr lang="fr-FR" sz="1200" dirty="0"/>
              <a:t>Chaque ligne de chaque table a une colonne </a:t>
            </a:r>
            <a:r>
              <a:rPr lang="fr-FR" sz="1200" b="1" dirty="0"/>
              <a:t>propriétaire</a:t>
            </a:r>
            <a:r>
              <a:rPr lang="fr-FR" sz="1200" dirty="0"/>
              <a:t> remplie </a:t>
            </a:r>
            <a:r>
              <a:rPr lang="fr-FR" sz="1200" b="1" dirty="0"/>
              <a:t>obligatoirement</a:t>
            </a:r>
            <a:r>
              <a:rPr lang="fr-FR" sz="12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Le propriétaire est un </a:t>
            </a:r>
            <a:r>
              <a:rPr lang="fr-FR" sz="1200" b="1" dirty="0"/>
              <a:t>utilisateur</a:t>
            </a:r>
            <a:r>
              <a:rPr lang="fr-FR" sz="1200" dirty="0"/>
              <a:t> </a:t>
            </a:r>
            <a:r>
              <a:rPr lang="fr-FR" sz="1200" i="1" dirty="0"/>
              <a:t>(ou une équipe)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La colonne « </a:t>
            </a:r>
            <a:r>
              <a:rPr lang="fr-FR" sz="1200" b="1" dirty="0"/>
              <a:t>Division propriétaire </a:t>
            </a:r>
            <a:r>
              <a:rPr lang="fr-FR" sz="1200" dirty="0"/>
              <a:t>» est remplie automatiquement selon la division du </a:t>
            </a:r>
            <a:r>
              <a:rPr lang="fr-FR" sz="1200" b="1" dirty="0"/>
              <a:t>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La « </a:t>
            </a:r>
            <a:r>
              <a:rPr lang="fr-FR" sz="1200" b="1" dirty="0"/>
              <a:t>Division propriétaire </a:t>
            </a:r>
            <a:r>
              <a:rPr lang="fr-FR" sz="1200" dirty="0"/>
              <a:t>» détermine le « </a:t>
            </a:r>
            <a:r>
              <a:rPr lang="fr-FR" sz="1200" b="1" dirty="0"/>
              <a:t>niveau</a:t>
            </a:r>
            <a:r>
              <a:rPr lang="fr-FR" sz="1200" dirty="0"/>
              <a:t> » du privilège autorisé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A6C1A-3B54-A475-4C84-5ADB264B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94" y="6406415"/>
            <a:ext cx="4446492" cy="3642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2EDBC6F-7F7B-C6DA-C5B9-962DAAD4A0DA}"/>
              </a:ext>
            </a:extLst>
          </p:cNvPr>
          <p:cNvGrpSpPr/>
          <p:nvPr/>
        </p:nvGrpSpPr>
        <p:grpSpPr>
          <a:xfrm>
            <a:off x="7540805" y="1419877"/>
            <a:ext cx="3595956" cy="1421989"/>
            <a:chOff x="4248965" y="1728881"/>
            <a:chExt cx="3595956" cy="14219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4EBDCC-6770-6F27-8493-D5452673CBA6}"/>
                </a:ext>
              </a:extLst>
            </p:cNvPr>
            <p:cNvSpPr/>
            <p:nvPr/>
          </p:nvSpPr>
          <p:spPr>
            <a:xfrm>
              <a:off x="5915223" y="1728881"/>
              <a:ext cx="964849" cy="340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Organisation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C9ED58-E706-67F3-D7D9-D0F1B1A81B35}"/>
                </a:ext>
              </a:extLst>
            </p:cNvPr>
            <p:cNvSpPr/>
            <p:nvPr/>
          </p:nvSpPr>
          <p:spPr>
            <a:xfrm>
              <a:off x="4869444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Ventes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4FF6FA-7A46-5ED3-E16C-5DC96A056687}"/>
                </a:ext>
              </a:extLst>
            </p:cNvPr>
            <p:cNvSpPr/>
            <p:nvPr/>
          </p:nvSpPr>
          <p:spPr>
            <a:xfrm>
              <a:off x="4248965" y="2810334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Nord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D4DC0A-8FE9-57F8-CB62-08A119180939}"/>
                </a:ext>
              </a:extLst>
            </p:cNvPr>
            <p:cNvSpPr/>
            <p:nvPr/>
          </p:nvSpPr>
          <p:spPr>
            <a:xfrm>
              <a:off x="5453424" y="2810335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6B2CAF-03CF-173C-0DB7-77CCA0612F01}"/>
                </a:ext>
              </a:extLst>
            </p:cNvPr>
            <p:cNvSpPr/>
            <p:nvPr/>
          </p:nvSpPr>
          <p:spPr>
            <a:xfrm>
              <a:off x="6880072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Support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9D870C-3C20-E66A-D072-A1A1741A2DC8}"/>
                </a:ext>
              </a:extLst>
            </p:cNvPr>
            <p:cNvSpPr/>
            <p:nvPr/>
          </p:nvSpPr>
          <p:spPr>
            <a:xfrm>
              <a:off x="6880071" y="2810333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SAV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3203692-410A-5595-9F0E-ADB166FC92C0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rot="5400000">
              <a:off x="5774663" y="1646623"/>
              <a:ext cx="200192" cy="10457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72AFC2F4-61E5-F080-E244-634AE59FB102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rot="16200000" flipH="1">
              <a:off x="6779976" y="1687087"/>
              <a:ext cx="200192" cy="96484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9888035-D02D-58BF-CB81-532103FBF829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 rot="5400000">
              <a:off x="4941535" y="2399999"/>
              <a:ext cx="200191" cy="6204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C9D36345-2426-E152-9004-3D8135454A88}"/>
                </a:ext>
              </a:extLst>
            </p:cNvPr>
            <p:cNvCxnSpPr>
              <a:stCxn id="11" idx="2"/>
              <a:endCxn id="13" idx="0"/>
            </p:cNvCxnSpPr>
            <p:nvPr/>
          </p:nvCxnSpPr>
          <p:spPr>
            <a:xfrm rot="16200000" flipH="1">
              <a:off x="5543763" y="2418249"/>
              <a:ext cx="200192" cy="583980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089FF990-6220-7251-F9E8-1762626DB120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rot="5400000">
              <a:off x="7262402" y="2710238"/>
              <a:ext cx="200190" cy="1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31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7E14E-9FB9-4D91-9002-0AF00D7E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Les équipes Dans Dataverse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33B6C-73EE-44D1-8505-187301B2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b="1" u="sng" dirty="0"/>
              <a:t>Les équipes</a:t>
            </a:r>
          </a:p>
          <a:p>
            <a:r>
              <a:rPr lang="fr-FR" sz="1200" dirty="0"/>
              <a:t>… permettent de créer des groupes d’utilisateur </a:t>
            </a:r>
            <a:r>
              <a:rPr lang="fr-FR" sz="1200" i="1" dirty="0"/>
              <a:t>(note : possible de synchroniser avec un groupe Azure AD)</a:t>
            </a:r>
            <a:endParaRPr lang="fr-FR" sz="1200" dirty="0"/>
          </a:p>
          <a:p>
            <a:pPr marL="0" indent="0">
              <a:buNone/>
            </a:pPr>
            <a:r>
              <a:rPr lang="fr-FR" sz="1200" dirty="0"/>
              <a:t>… sont aussi une table, relation N:N avec la table utilisateurs</a:t>
            </a:r>
          </a:p>
          <a:p>
            <a:r>
              <a:rPr lang="fr-FR" sz="1200" dirty="0"/>
              <a:t>Un utilisateur bénéficiera de privilèges supplémentaires via son appartenance à des équipes</a:t>
            </a:r>
          </a:p>
          <a:p>
            <a:pPr marL="0" indent="0">
              <a:buNone/>
            </a:pPr>
            <a:endParaRPr lang="fr-FR" sz="1200" b="1" u="sng" dirty="0"/>
          </a:p>
          <a:p>
            <a:pPr marL="0" indent="0">
              <a:buNone/>
            </a:pPr>
            <a:r>
              <a:rPr lang="fr-FR" sz="1200" b="1" u="sng" dirty="0"/>
              <a:t>Les différents types d’équipe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u="sng" dirty="0"/>
              <a:t>Les équipes propriétaires</a:t>
            </a:r>
          </a:p>
          <a:p>
            <a:r>
              <a:rPr lang="fr-FR" sz="1200" dirty="0"/>
              <a:t>Comme pour les utilisateurs : sont rattachées à </a:t>
            </a:r>
            <a:r>
              <a:rPr lang="fr-FR" sz="1200" b="1" dirty="0"/>
              <a:t>une seule division</a:t>
            </a:r>
            <a:r>
              <a:rPr lang="fr-FR" sz="1200" dirty="0"/>
              <a:t>, peuvent être </a:t>
            </a:r>
            <a:r>
              <a:rPr lang="fr-FR" sz="1200" b="1" dirty="0"/>
              <a:t>propriétaires</a:t>
            </a:r>
            <a:r>
              <a:rPr lang="fr-FR" sz="1200" dirty="0"/>
              <a:t> d’une ligne dans une table.</a:t>
            </a:r>
            <a:endParaRPr lang="fr-F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u="sng" dirty="0"/>
              <a:t>Les équipes d’accès</a:t>
            </a:r>
          </a:p>
          <a:p>
            <a:r>
              <a:rPr lang="fr-FR" sz="1200" dirty="0"/>
              <a:t>Ne peuvent </a:t>
            </a:r>
            <a:r>
              <a:rPr lang="fr-FR" sz="1200" b="1" dirty="0"/>
              <a:t>pas</a:t>
            </a:r>
            <a:r>
              <a:rPr lang="fr-FR" sz="1200" dirty="0"/>
              <a:t> être </a:t>
            </a:r>
            <a:r>
              <a:rPr lang="fr-FR" sz="1200" b="1" dirty="0"/>
              <a:t>propriétaires</a:t>
            </a:r>
            <a:r>
              <a:rPr lang="fr-FR" sz="1200" dirty="0"/>
              <a:t>, sont liées à une seule ligne d’une seule table.</a:t>
            </a:r>
          </a:p>
          <a:p>
            <a:r>
              <a:rPr lang="fr-FR" sz="1200" dirty="0"/>
              <a:t>Donnent des privilèges sur cette ligne aux utilisateurs de l’équipe (Lire, Ecrire, Attribuer etc..).</a:t>
            </a:r>
          </a:p>
          <a:p>
            <a:r>
              <a:rPr lang="fr-FR" sz="1200" i="1" dirty="0"/>
              <a:t>Exemple : équipe de ventes sur une opportunité.</a:t>
            </a:r>
          </a:p>
          <a:p>
            <a:r>
              <a:rPr lang="fr-FR" sz="1200" i="1" dirty="0"/>
              <a:t>Note : équivalent à un partage « explicite » à chaque utilisateur membre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B4A6F-8B78-414E-79CF-28215233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94" y="6406415"/>
            <a:ext cx="4446492" cy="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7E14E-9FB9-4D91-9002-0AF00D7E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relations tables Dataverse et concepts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33B6C-73EE-44D1-8505-187301B2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980" y="4047388"/>
            <a:ext cx="8379829" cy="2660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400" b="1" u="sng" dirty="0"/>
              <a:t>Cas pratiques de création automatique de privilèges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Tables de type « activité » </a:t>
            </a:r>
            <a:r>
              <a:rPr lang="fr-FR" sz="1400" dirty="0">
                <a:sym typeface="Wingdings" panose="05000000000000000000" pitchFamily="2" charset="2"/>
              </a:rPr>
              <a:t> les participants « utilisateur » reçoivent des privilèges (ex : objet RDV)</a:t>
            </a:r>
            <a:endParaRPr lang="fr-FR" sz="1400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7439025" algn="l"/>
              </a:tabLst>
              <a:defRPr/>
            </a:pPr>
            <a:r>
              <a:rPr lang="fr-FR" sz="1400" dirty="0"/>
              <a:t>Règles de « </a:t>
            </a:r>
            <a:r>
              <a:rPr lang="fr-FR" sz="1400" dirty="0" err="1"/>
              <a:t>cascading</a:t>
            </a:r>
            <a:r>
              <a:rPr lang="fr-FR" sz="1400" dirty="0"/>
              <a:t> » </a:t>
            </a:r>
            <a:r>
              <a:rPr lang="fr-FR" sz="1400" dirty="0">
                <a:sym typeface="Wingdings" panose="05000000000000000000" pitchFamily="2" charset="2"/>
              </a:rPr>
              <a:t> propage des actions de la table Recette vers la table Ingrédient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Pro" panose="020B0502040504020203" pitchFamily="34" charset="0"/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Actions à définir dans les paramètres de la table : suppression, changement de propriétaire, partage « explicite » (y compris équipe d’accès)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Action « </a:t>
            </a:r>
            <a:r>
              <a:rPr lang="fr-FR" sz="1400" dirty="0" err="1"/>
              <a:t>reparent</a:t>
            </a:r>
            <a:r>
              <a:rPr lang="fr-FR" sz="1400" dirty="0"/>
              <a:t> »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Ne fonctionne que pour les relations de type « Parental »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Propage des privilèges </a:t>
            </a:r>
            <a:r>
              <a:rPr lang="fr-FR" sz="1000" b="1" dirty="0">
                <a:solidFill>
                  <a:schemeClr val="tx1"/>
                </a:solidFill>
                <a:sym typeface="Wingdings" panose="05000000000000000000" pitchFamily="2" charset="2"/>
              </a:rPr>
              <a:t>implicites</a:t>
            </a: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 : lors de la création de </a:t>
            </a:r>
            <a:r>
              <a:rPr lang="fr-FR" sz="1000" u="sng" dirty="0">
                <a:solidFill>
                  <a:schemeClr val="tx1"/>
                </a:solidFill>
                <a:sym typeface="Wingdings" panose="05000000000000000000" pitchFamily="2" charset="2"/>
              </a:rPr>
              <a:t>l’ingrédient</a:t>
            </a: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, ou lors de la modification de la </a:t>
            </a:r>
            <a:r>
              <a:rPr lang="fr-FR" sz="1000" u="sng" dirty="0">
                <a:solidFill>
                  <a:schemeClr val="tx1"/>
                </a:solidFill>
                <a:sym typeface="Wingdings" panose="05000000000000000000" pitchFamily="2" charset="2"/>
              </a:rPr>
              <a:t>recette</a:t>
            </a:r>
            <a:r>
              <a:rPr lang="fr-FR" sz="1000" dirty="0">
                <a:solidFill>
                  <a:schemeClr val="tx1"/>
                </a:solidFill>
                <a:sym typeface="Wingdings" panose="05000000000000000000" pitchFamily="2" charset="2"/>
              </a:rPr>
              <a:t> parent</a:t>
            </a:r>
            <a:endParaRPr lang="fr-FR" sz="1000" dirty="0">
              <a:solidFill>
                <a:schemeClr val="tx1"/>
              </a:solidFill>
            </a:endParaRPr>
          </a:p>
          <a:p>
            <a:endParaRPr lang="fr-FR" sz="1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84933B-123E-F2DE-C834-F38BE2AE7AF7}"/>
              </a:ext>
            </a:extLst>
          </p:cNvPr>
          <p:cNvSpPr/>
          <p:nvPr/>
        </p:nvSpPr>
        <p:spPr>
          <a:xfrm>
            <a:off x="2787344" y="1333763"/>
            <a:ext cx="2458370" cy="9080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Table Dataverse</a:t>
            </a:r>
          </a:p>
          <a:p>
            <a:pPr algn="ctr"/>
            <a:r>
              <a:rPr lang="fr-FR" dirty="0"/>
              <a:t>« Recette de cuisine »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9CA2D5-1F7B-D725-A5B5-85013707FFE2}"/>
              </a:ext>
            </a:extLst>
          </p:cNvPr>
          <p:cNvSpPr/>
          <p:nvPr/>
        </p:nvSpPr>
        <p:spPr>
          <a:xfrm>
            <a:off x="7953178" y="1333763"/>
            <a:ext cx="2458370" cy="9080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Table Dataverse</a:t>
            </a:r>
          </a:p>
          <a:p>
            <a:pPr algn="ctr"/>
            <a:r>
              <a:rPr lang="fr-FR" dirty="0"/>
              <a:t>« Ingrédients »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FED811-DB03-5780-00E4-88A9629AB0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245714" y="1787810"/>
            <a:ext cx="2707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D8EF9A-06E8-773F-3456-478B115FBC80}"/>
              </a:ext>
            </a:extLst>
          </p:cNvPr>
          <p:cNvSpPr txBox="1"/>
          <p:nvPr/>
        </p:nvSpPr>
        <p:spPr>
          <a:xfrm>
            <a:off x="5309826" y="152620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D37F3-AF78-1FB9-0C03-66613CDD1F90}"/>
              </a:ext>
            </a:extLst>
          </p:cNvPr>
          <p:cNvSpPr txBox="1"/>
          <p:nvPr/>
        </p:nvSpPr>
        <p:spPr>
          <a:xfrm>
            <a:off x="7605286" y="152620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3A231C6F-3E5D-1B71-A05F-DB5D601617E2}"/>
              </a:ext>
            </a:extLst>
          </p:cNvPr>
          <p:cNvSpPr/>
          <p:nvPr/>
        </p:nvSpPr>
        <p:spPr>
          <a:xfrm>
            <a:off x="5566628" y="2443692"/>
            <a:ext cx="1937056" cy="123677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Définit le type de relation :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- Parental, référentiel etc.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D0D50F-A8DF-316E-0BE0-7AD3792CCE05}"/>
              </a:ext>
            </a:extLst>
          </p:cNvPr>
          <p:cNvCxnSpPr>
            <a:stCxn id="11" idx="0"/>
          </p:cNvCxnSpPr>
          <p:nvPr/>
        </p:nvCxnSpPr>
        <p:spPr>
          <a:xfrm flipV="1">
            <a:off x="6535156" y="1900162"/>
            <a:ext cx="0" cy="54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4573C2FF-C686-1F08-DE15-6EE994DED78D}"/>
              </a:ext>
            </a:extLst>
          </p:cNvPr>
          <p:cNvSpPr/>
          <p:nvPr/>
        </p:nvSpPr>
        <p:spPr>
          <a:xfrm>
            <a:off x="8474492" y="2810611"/>
            <a:ext cx="1937056" cy="123677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Contient la colonne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« ID recette de cuisine »,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de type Recherche (</a:t>
            </a:r>
            <a:r>
              <a:rPr lang="fr-FR" sz="1200" dirty="0" err="1">
                <a:solidFill>
                  <a:schemeClr val="tx1"/>
                </a:solidFill>
              </a:rPr>
              <a:t>lookup</a:t>
            </a:r>
            <a:r>
              <a:rPr lang="fr-FR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DC3A7B-5881-793D-851C-E9FBF5652575}"/>
              </a:ext>
            </a:extLst>
          </p:cNvPr>
          <p:cNvCxnSpPr>
            <a:stCxn id="14" idx="0"/>
          </p:cNvCxnSpPr>
          <p:nvPr/>
        </p:nvCxnSpPr>
        <p:spPr>
          <a:xfrm flipV="1">
            <a:off x="9443020" y="2267081"/>
            <a:ext cx="0" cy="54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2B612C55-5B40-242A-64A8-D56AD5AD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2" y="3104892"/>
            <a:ext cx="2812825" cy="3638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81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5BB9-C9FC-CE75-EB14-726FAD6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rôles de sécurité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84ED4D-3987-9F92-C266-EBABA682A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ça marche ?</a:t>
            </a:r>
          </a:p>
        </p:txBody>
      </p:sp>
    </p:spTree>
    <p:extLst>
      <p:ext uri="{BB962C8B-B14F-4D97-AF65-F5344CB8AC3E}">
        <p14:creationId xmlns:p14="http://schemas.microsoft.com/office/powerpoint/2010/main" val="3454852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F40F7-8DA5-4694-8837-4021469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Définir un Rôle de sécurité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1C5019-F1F7-4032-9082-D4DC561C6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841" y="1551027"/>
            <a:ext cx="6206397" cy="4752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460548-E729-44A9-B8CB-FD4974BEF26D}"/>
              </a:ext>
            </a:extLst>
          </p:cNvPr>
          <p:cNvSpPr/>
          <p:nvPr/>
        </p:nvSpPr>
        <p:spPr bwMode="auto">
          <a:xfrm>
            <a:off x="8126920" y="738712"/>
            <a:ext cx="2300858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Tables Dataverse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1E65918-1E70-4007-AB5B-DF5F46F96509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flipH="1">
            <a:off x="2888242" y="1195912"/>
            <a:ext cx="5238678" cy="11186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464EB7-3025-414A-BA17-5828C4D5CE91}"/>
              </a:ext>
            </a:extLst>
          </p:cNvPr>
          <p:cNvSpPr/>
          <p:nvPr/>
        </p:nvSpPr>
        <p:spPr bwMode="auto">
          <a:xfrm>
            <a:off x="1677451" y="2314575"/>
            <a:ext cx="2421582" cy="226236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67B3B-1B94-4134-8334-63ED367DC12D}"/>
              </a:ext>
            </a:extLst>
          </p:cNvPr>
          <p:cNvSpPr/>
          <p:nvPr/>
        </p:nvSpPr>
        <p:spPr bwMode="auto">
          <a:xfrm>
            <a:off x="1677451" y="4622450"/>
            <a:ext cx="6085424" cy="1614389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44406-8FB3-4F53-91E2-1BDF9A8ECFD5}"/>
              </a:ext>
            </a:extLst>
          </p:cNvPr>
          <p:cNvSpPr/>
          <p:nvPr/>
        </p:nvSpPr>
        <p:spPr bwMode="auto">
          <a:xfrm>
            <a:off x="8828232" y="5389602"/>
            <a:ext cx="2300858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Fonctionnalités Dataverse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5F45B8E-8EE1-4EA6-AB9D-D58688E04F0F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7762875" y="5429645"/>
            <a:ext cx="1065357" cy="41715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00E7DC2-D6EC-4811-AE9F-F3DEDD4EE0FA}"/>
              </a:ext>
            </a:extLst>
          </p:cNvPr>
          <p:cNvSpPr/>
          <p:nvPr/>
        </p:nvSpPr>
        <p:spPr bwMode="auto">
          <a:xfrm>
            <a:off x="4728592" y="2314575"/>
            <a:ext cx="2853308" cy="226236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AD53F3-F4B3-4512-A19D-488F2C7F249C}"/>
              </a:ext>
            </a:extLst>
          </p:cNvPr>
          <p:cNvSpPr/>
          <p:nvPr/>
        </p:nvSpPr>
        <p:spPr bwMode="auto">
          <a:xfrm>
            <a:off x="8873752" y="2682849"/>
            <a:ext cx="2300858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Privilèges par Table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9DE7EFE-E1B5-4CB2-9D33-0273E47C23F1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581900" y="3140049"/>
            <a:ext cx="1291852" cy="45720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0867A92-B907-9E6A-5F14-41A01970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94" y="6406415"/>
            <a:ext cx="4446492" cy="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2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38F10-2D40-49A1-B7BF-279152A3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Privilèges dans un rôle de sécurité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9F212E67-3AC0-4DC0-8FE3-3828ED2C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71846"/>
              </p:ext>
            </p:extLst>
          </p:nvPr>
        </p:nvGraphicFramePr>
        <p:xfrm>
          <a:off x="2447771" y="1841413"/>
          <a:ext cx="7768196" cy="38783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0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9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Privilège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Créer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créer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une nouvelle ligne dans la Table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Lire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voir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les données contenues dans la Table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Modifier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modifier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les données contenues dans la Table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Supprimer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supprimer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les données contenues dans la Table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Ajouter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autoriser ou pas la saisie d’une ligne liée par une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relation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entre 2 tables :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« Ajouter » pour autoriser la table en cours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« Ajouter à » pour autoriser une table cible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Ajouter à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Partager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partager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explicitement ses propres privilèges sur une table à un autre utilisateur / équipe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3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Assigner</a:t>
                      </a:r>
                      <a:endParaRPr lang="fr-F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 </a:t>
                      </a:r>
                      <a:r>
                        <a:rPr lang="fr-FR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modifier le propriétaire</a:t>
                      </a:r>
                      <a:r>
                        <a:rPr lang="fr-F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d’une ligne de la Table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9766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D4ADFDA-AB19-4D45-8001-1D70380B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Vision globale</a:t>
            </a:r>
          </a:p>
        </p:txBody>
      </p:sp>
      <p:pic>
        <p:nvPicPr>
          <p:cNvPr id="7" name="Espace réservé du contenu 6" descr="Employée de bureau contour">
            <a:extLst>
              <a:ext uri="{FF2B5EF4-FFF2-40B4-BE49-F238E27FC236}">
                <a16:creationId xmlns:a16="http://schemas.microsoft.com/office/drawing/2014/main" id="{5FB18207-1B8A-4830-994A-DBAB0DEF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562" y="3343275"/>
            <a:ext cx="914400" cy="914400"/>
          </a:xfr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66EB99A-DB39-4433-B5A9-E6FFF5ACE8A5}"/>
              </a:ext>
            </a:extLst>
          </p:cNvPr>
          <p:cNvGrpSpPr/>
          <p:nvPr/>
        </p:nvGrpSpPr>
        <p:grpSpPr>
          <a:xfrm>
            <a:off x="10038761" y="1249749"/>
            <a:ext cx="1497280" cy="1146645"/>
            <a:chOff x="2023161" y="1989098"/>
            <a:chExt cx="1497280" cy="1146645"/>
          </a:xfrm>
        </p:grpSpPr>
        <p:pic>
          <p:nvPicPr>
            <p:cNvPr id="11" name="Espace réservé du contenu 4">
              <a:extLst>
                <a:ext uri="{FF2B5EF4-FFF2-40B4-BE49-F238E27FC236}">
                  <a16:creationId xmlns:a16="http://schemas.microsoft.com/office/drawing/2014/main" id="{8A31904E-058B-4348-8BF2-A7E1A72D9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161" y="1989098"/>
              <a:ext cx="1497280" cy="1146645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722B74E-4B1C-411C-8415-2A3B98C1ABDC}"/>
                </a:ext>
              </a:extLst>
            </p:cNvPr>
            <p:cNvSpPr txBox="1"/>
            <p:nvPr/>
          </p:nvSpPr>
          <p:spPr>
            <a:xfrm>
              <a:off x="2333796" y="2377754"/>
              <a:ext cx="59638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Rôle A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CA37B6-88A1-426E-B292-B592D8664904}"/>
              </a:ext>
            </a:extLst>
          </p:cNvPr>
          <p:cNvGrpSpPr/>
          <p:nvPr/>
        </p:nvGrpSpPr>
        <p:grpSpPr>
          <a:xfrm>
            <a:off x="10038761" y="3731260"/>
            <a:ext cx="1497280" cy="1146645"/>
            <a:chOff x="2023161" y="1989098"/>
            <a:chExt cx="1497280" cy="1146645"/>
          </a:xfrm>
        </p:grpSpPr>
        <p:pic>
          <p:nvPicPr>
            <p:cNvPr id="15" name="Espace réservé du contenu 4">
              <a:extLst>
                <a:ext uri="{FF2B5EF4-FFF2-40B4-BE49-F238E27FC236}">
                  <a16:creationId xmlns:a16="http://schemas.microsoft.com/office/drawing/2014/main" id="{EFDAA478-F618-4920-89F5-1DAB9EC7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161" y="1989098"/>
              <a:ext cx="1497280" cy="1146645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78051C9-FB30-4C5B-AD30-C7B1C16856EE}"/>
                </a:ext>
              </a:extLst>
            </p:cNvPr>
            <p:cNvSpPr txBox="1"/>
            <p:nvPr/>
          </p:nvSpPr>
          <p:spPr>
            <a:xfrm>
              <a:off x="2333796" y="2377754"/>
              <a:ext cx="5883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Rôle B</a:t>
              </a:r>
            </a:p>
          </p:txBody>
        </p:sp>
      </p:grp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F7B294A-0E63-43B0-BD0B-65A131CF6B8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19962" y="1823072"/>
            <a:ext cx="2718799" cy="1977403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4C864E1-CE07-44AE-B052-3BAA655452D5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19962" y="3800475"/>
            <a:ext cx="2718799" cy="5041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5D814A-269A-404E-9DAD-456EDF4982EC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2260961" y="2897966"/>
            <a:ext cx="4144601" cy="902509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68FCF6A8-D145-4C14-B3C8-8D71EBEF80CD}"/>
              </a:ext>
            </a:extLst>
          </p:cNvPr>
          <p:cNvSpPr/>
          <p:nvPr/>
        </p:nvSpPr>
        <p:spPr bwMode="auto">
          <a:xfrm>
            <a:off x="6717455" y="4524364"/>
            <a:ext cx="308634" cy="62994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962E3D3-F8EB-466F-8182-F55ED8FE5699}"/>
              </a:ext>
            </a:extLst>
          </p:cNvPr>
          <p:cNvSpPr txBox="1"/>
          <p:nvPr/>
        </p:nvSpPr>
        <p:spPr>
          <a:xfrm>
            <a:off x="7326617" y="3964228"/>
            <a:ext cx="8027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Utilisateur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F016FE-E471-437F-B95C-7696D5227771}"/>
              </a:ext>
            </a:extLst>
          </p:cNvPr>
          <p:cNvSpPr txBox="1"/>
          <p:nvPr/>
        </p:nvSpPr>
        <p:spPr>
          <a:xfrm>
            <a:off x="4991349" y="3800475"/>
            <a:ext cx="10820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Lié à 1 Division</a:t>
            </a:r>
          </a:p>
        </p:txBody>
      </p:sp>
      <p:sp>
        <p:nvSpPr>
          <p:cNvPr id="43" name="Signe Plus 42">
            <a:extLst>
              <a:ext uri="{FF2B5EF4-FFF2-40B4-BE49-F238E27FC236}">
                <a16:creationId xmlns:a16="http://schemas.microsoft.com/office/drawing/2014/main" id="{35F2FC50-589C-44EF-849E-582B914E6ACD}"/>
              </a:ext>
            </a:extLst>
          </p:cNvPr>
          <p:cNvSpPr/>
          <p:nvPr/>
        </p:nvSpPr>
        <p:spPr bwMode="auto">
          <a:xfrm>
            <a:off x="10352187" y="2635885"/>
            <a:ext cx="877762" cy="877762"/>
          </a:xfrm>
          <a:prstGeom prst="mathPlu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que 8" descr="Enfants avec un remplissage uni">
            <a:extLst>
              <a:ext uri="{FF2B5EF4-FFF2-40B4-BE49-F238E27FC236}">
                <a16:creationId xmlns:a16="http://schemas.microsoft.com/office/drawing/2014/main" id="{6195353A-94E9-A20E-4223-01B11332A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4572" y="1890270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EC9E90A-64A5-9968-B6B0-2DE4BBFC7083}"/>
              </a:ext>
            </a:extLst>
          </p:cNvPr>
          <p:cNvCxnSpPr>
            <a:cxnSpLocks/>
          </p:cNvCxnSpPr>
          <p:nvPr/>
        </p:nvCxnSpPr>
        <p:spPr>
          <a:xfrm>
            <a:off x="6871772" y="2638029"/>
            <a:ext cx="2" cy="657415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56AD96C-856C-3FAC-682E-126E3DBE709F}"/>
              </a:ext>
            </a:extLst>
          </p:cNvPr>
          <p:cNvSpPr txBox="1"/>
          <p:nvPr/>
        </p:nvSpPr>
        <p:spPr>
          <a:xfrm>
            <a:off x="6203035" y="1623581"/>
            <a:ext cx="13930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Peut appartenir à une </a:t>
            </a:r>
          </a:p>
          <a:p>
            <a:pPr algn="l"/>
            <a:r>
              <a:rPr lang="fr-F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 plusieurs équipes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D21396-A157-300B-5944-FD53CAB4AAC5}"/>
              </a:ext>
            </a:extLst>
          </p:cNvPr>
          <p:cNvGrpSpPr/>
          <p:nvPr/>
        </p:nvGrpSpPr>
        <p:grpSpPr>
          <a:xfrm>
            <a:off x="1778536" y="1475978"/>
            <a:ext cx="3595956" cy="1421989"/>
            <a:chOff x="4248965" y="1728881"/>
            <a:chExt cx="3595956" cy="14219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83C401-F757-DE1E-ADB5-09833E7C2534}"/>
                </a:ext>
              </a:extLst>
            </p:cNvPr>
            <p:cNvSpPr/>
            <p:nvPr/>
          </p:nvSpPr>
          <p:spPr>
            <a:xfrm>
              <a:off x="5915223" y="1728881"/>
              <a:ext cx="964849" cy="340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Organisation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FF9DBF-1CF0-523C-05AA-5E6543FE2F20}"/>
                </a:ext>
              </a:extLst>
            </p:cNvPr>
            <p:cNvSpPr/>
            <p:nvPr/>
          </p:nvSpPr>
          <p:spPr>
            <a:xfrm>
              <a:off x="4869444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Ventes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839506-592F-95FB-6AC9-052AADED01A5}"/>
                </a:ext>
              </a:extLst>
            </p:cNvPr>
            <p:cNvSpPr/>
            <p:nvPr/>
          </p:nvSpPr>
          <p:spPr>
            <a:xfrm>
              <a:off x="4248965" y="2810334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Nord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4F62FE-0FCB-3084-4A91-883189E8D184}"/>
                </a:ext>
              </a:extLst>
            </p:cNvPr>
            <p:cNvSpPr/>
            <p:nvPr/>
          </p:nvSpPr>
          <p:spPr>
            <a:xfrm>
              <a:off x="5453424" y="2810335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D5952F-535E-7D12-5A62-0F91B6C4E7DD}"/>
                </a:ext>
              </a:extLst>
            </p:cNvPr>
            <p:cNvSpPr/>
            <p:nvPr/>
          </p:nvSpPr>
          <p:spPr>
            <a:xfrm>
              <a:off x="6880072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Support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BB5219-2432-F83B-AEE9-E89C1FA881DB}"/>
                </a:ext>
              </a:extLst>
            </p:cNvPr>
            <p:cNvSpPr/>
            <p:nvPr/>
          </p:nvSpPr>
          <p:spPr>
            <a:xfrm>
              <a:off x="6880071" y="2810333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SAV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621D697-797F-B3F3-06B0-DDC244148B4B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rot="5400000">
              <a:off x="5774663" y="1646623"/>
              <a:ext cx="200192" cy="10457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13B797F-B3BA-D7BF-51CD-25A51EC78659}"/>
                </a:ext>
              </a:extLst>
            </p:cNvPr>
            <p:cNvCxnSpPr>
              <a:cxnSpLocks/>
              <a:stCxn id="3" idx="2"/>
              <a:endCxn id="27" idx="0"/>
            </p:cNvCxnSpPr>
            <p:nvPr/>
          </p:nvCxnSpPr>
          <p:spPr>
            <a:xfrm rot="16200000" flipH="1">
              <a:off x="6779976" y="1687087"/>
              <a:ext cx="200192" cy="96484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5068B1A-7CB6-A058-A66E-21C68AE6AA6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4941535" y="2399999"/>
              <a:ext cx="200191" cy="6204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083BC25-A4A0-47C6-1882-58540A5DFDFD}"/>
                </a:ext>
              </a:extLst>
            </p:cNvPr>
            <p:cNvCxnSpPr>
              <a:stCxn id="4" idx="2"/>
              <a:endCxn id="25" idx="0"/>
            </p:cNvCxnSpPr>
            <p:nvPr/>
          </p:nvCxnSpPr>
          <p:spPr>
            <a:xfrm rot="16200000" flipH="1">
              <a:off x="5543763" y="2418249"/>
              <a:ext cx="200192" cy="583980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AA1AA5D-4454-24B6-380A-F968CA1C0317}"/>
                </a:ext>
              </a:extLst>
            </p:cNvPr>
            <p:cNvCxnSpPr>
              <a:stCxn id="27" idx="2"/>
              <a:endCxn id="31" idx="0"/>
            </p:cNvCxnSpPr>
            <p:nvPr/>
          </p:nvCxnSpPr>
          <p:spPr>
            <a:xfrm rot="5400000">
              <a:off x="7262402" y="2710238"/>
              <a:ext cx="200190" cy="1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63A32896-5926-605D-2A64-DDEBAE474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8831" y="520042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986BFC-E45A-472F-B112-84479C5537EC}"/>
              </a:ext>
            </a:extLst>
          </p:cNvPr>
          <p:cNvSpPr txBox="1"/>
          <p:nvPr/>
        </p:nvSpPr>
        <p:spPr>
          <a:xfrm>
            <a:off x="6683231" y="5358605"/>
            <a:ext cx="148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cap="small" spc="-5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rPr>
              <a:t>Dataverse</a:t>
            </a:r>
          </a:p>
        </p:txBody>
      </p:sp>
      <p:sp>
        <p:nvSpPr>
          <p:cNvPr id="49" name="ZoneTexte 39">
            <a:extLst>
              <a:ext uri="{FF2B5EF4-FFF2-40B4-BE49-F238E27FC236}">
                <a16:creationId xmlns:a16="http://schemas.microsoft.com/office/drawing/2014/main" id="{52A68467-4B13-34CA-BB8C-35866B6168BD}"/>
              </a:ext>
            </a:extLst>
          </p:cNvPr>
          <p:cNvSpPr txBox="1"/>
          <p:nvPr/>
        </p:nvSpPr>
        <p:spPr>
          <a:xfrm>
            <a:off x="5778664" y="6208328"/>
            <a:ext cx="24948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Résultat = privilèges sur les tables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9BBA676-92B9-4429-8F0F-BCA5790DE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60341"/>
              </p:ext>
            </p:extLst>
          </p:nvPr>
        </p:nvGraphicFramePr>
        <p:xfrm>
          <a:off x="1178490" y="5688450"/>
          <a:ext cx="386323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809">
                  <a:extLst>
                    <a:ext uri="{9D8B030D-6E8A-4147-A177-3AD203B41FA5}">
                      <a16:colId xmlns:a16="http://schemas.microsoft.com/office/drawing/2014/main" val="3116371006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1023583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2862452135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7375561"/>
                    </a:ext>
                  </a:extLst>
                </a:gridCol>
              </a:tblGrid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Propriétaire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Division propriétaire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98179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Sucre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04336"/>
                  </a:ext>
                </a:extLst>
              </a:tr>
              <a:tr h="151560">
                <a:tc>
                  <a:txBody>
                    <a:bodyPr/>
                    <a:lstStyle/>
                    <a:p>
                      <a:r>
                        <a:rPr lang="fr-FR" sz="1200" dirty="0" err="1"/>
                        <a:t>Oeufs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66337"/>
                  </a:ext>
                </a:extLst>
              </a:tr>
            </a:tbl>
          </a:graphicData>
        </a:graphic>
      </p:graphicFrame>
      <p:sp>
        <p:nvSpPr>
          <p:cNvPr id="53" name="ZoneTexte 39">
            <a:extLst>
              <a:ext uri="{FF2B5EF4-FFF2-40B4-BE49-F238E27FC236}">
                <a16:creationId xmlns:a16="http://schemas.microsoft.com/office/drawing/2014/main" id="{802FB128-DA11-1B34-EAF3-FD088563F857}"/>
              </a:ext>
            </a:extLst>
          </p:cNvPr>
          <p:cNvSpPr txBox="1"/>
          <p:nvPr/>
        </p:nvSpPr>
        <p:spPr>
          <a:xfrm>
            <a:off x="2537831" y="5349847"/>
            <a:ext cx="1271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2800" cap="small" spc="-5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fr-FR" sz="1400" dirty="0"/>
              <a:t>Table Dataverse</a:t>
            </a:r>
          </a:p>
        </p:txBody>
      </p:sp>
      <p:sp>
        <p:nvSpPr>
          <p:cNvPr id="54" name="Flèche : bas 38">
            <a:extLst>
              <a:ext uri="{FF2B5EF4-FFF2-40B4-BE49-F238E27FC236}">
                <a16:creationId xmlns:a16="http://schemas.microsoft.com/office/drawing/2014/main" id="{D0022C86-A4AF-D5A7-12D5-D224C95AF072}"/>
              </a:ext>
            </a:extLst>
          </p:cNvPr>
          <p:cNvSpPr/>
          <p:nvPr/>
        </p:nvSpPr>
        <p:spPr bwMode="auto">
          <a:xfrm rot="5400000">
            <a:off x="5348423" y="6001079"/>
            <a:ext cx="113710" cy="62994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8368706-1953-8040-F2B2-D24751514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7994" y="6406415"/>
            <a:ext cx="4446492" cy="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3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5BB9-C9FC-CE75-EB14-726FAD6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Divisions modernisées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7BF39B-D395-5CE2-985E-6162662F7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Une petite nouveauté</a:t>
            </a:r>
          </a:p>
        </p:txBody>
      </p:sp>
    </p:spTree>
    <p:extLst>
      <p:ext uri="{BB962C8B-B14F-4D97-AF65-F5344CB8AC3E}">
        <p14:creationId xmlns:p14="http://schemas.microsoft.com/office/powerpoint/2010/main" val="267819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7E14E-9FB9-4D91-9002-0AF00D7E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Divisions modernisées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33B6C-73EE-44D1-8505-187301B2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893" y="953037"/>
            <a:ext cx="8562864" cy="5817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Ou gestion « moderne » des </a:t>
            </a:r>
            <a:r>
              <a:rPr lang="fr-FR" sz="1200" b="1" dirty="0"/>
              <a:t>divisions</a:t>
            </a:r>
          </a:p>
          <a:p>
            <a:pPr marL="0" indent="0">
              <a:buNone/>
            </a:pPr>
            <a:endParaRPr lang="fr-FR" sz="1200" b="1" u="sng" dirty="0"/>
          </a:p>
          <a:p>
            <a:pPr marL="0" indent="0">
              <a:buNone/>
            </a:pPr>
            <a:r>
              <a:rPr lang="fr-FR" sz="1200" b="1" u="sng" dirty="0"/>
              <a:t>Pourquoi ?</a:t>
            </a:r>
          </a:p>
          <a:p>
            <a:pPr marL="0" indent="0">
              <a:buNone/>
            </a:pPr>
            <a:endParaRPr lang="fr-FR" sz="1200" b="1" i="1" u="sng" dirty="0"/>
          </a:p>
          <a:p>
            <a:pPr marL="0" indent="0">
              <a:buNone/>
            </a:pPr>
            <a:endParaRPr lang="fr-FR" sz="1200" b="1" i="1" u="sng" dirty="0"/>
          </a:p>
          <a:p>
            <a:pPr marL="0" indent="0">
              <a:buNone/>
            </a:pPr>
            <a:endParaRPr lang="fr-FR" sz="1200" b="1" i="1" u="sng" dirty="0"/>
          </a:p>
          <a:p>
            <a:pPr marL="0" indent="0">
              <a:buNone/>
            </a:pPr>
            <a:endParaRPr lang="fr-FR" sz="1200" b="1" i="1" u="sng" dirty="0"/>
          </a:p>
          <a:p>
            <a:pPr marL="0" indent="0">
              <a:buNone/>
            </a:pPr>
            <a:r>
              <a:rPr lang="fr-FR" sz="1200" b="1" u="sng" dirty="0"/>
              <a:t>Comment ?</a:t>
            </a:r>
          </a:p>
          <a:p>
            <a:pPr marL="0" indent="0">
              <a:buNone/>
            </a:pPr>
            <a:endParaRPr lang="fr-FR" sz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7EC6CD-3FD7-FE69-B0FB-2902DEB1CA1A}"/>
              </a:ext>
            </a:extLst>
          </p:cNvPr>
          <p:cNvGrpSpPr/>
          <p:nvPr/>
        </p:nvGrpSpPr>
        <p:grpSpPr>
          <a:xfrm>
            <a:off x="4110254" y="1105874"/>
            <a:ext cx="3595956" cy="1421989"/>
            <a:chOff x="4248965" y="1728881"/>
            <a:chExt cx="3595956" cy="14219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DCD25F-EDEB-EBF8-ED7B-3E02D6B2178A}"/>
                </a:ext>
              </a:extLst>
            </p:cNvPr>
            <p:cNvSpPr/>
            <p:nvPr/>
          </p:nvSpPr>
          <p:spPr>
            <a:xfrm>
              <a:off x="5915223" y="1728881"/>
              <a:ext cx="964849" cy="340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Organisation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6611D8-0218-2BC4-8D33-4D7817E1A71A}"/>
                </a:ext>
              </a:extLst>
            </p:cNvPr>
            <p:cNvSpPr/>
            <p:nvPr/>
          </p:nvSpPr>
          <p:spPr>
            <a:xfrm>
              <a:off x="4869444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Ventes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B500D-CFED-CC57-E6CC-A76C7E7FB08E}"/>
                </a:ext>
              </a:extLst>
            </p:cNvPr>
            <p:cNvSpPr/>
            <p:nvPr/>
          </p:nvSpPr>
          <p:spPr>
            <a:xfrm>
              <a:off x="4248965" y="2810334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Nord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175F28-4263-214E-9131-035E7B3C99B5}"/>
                </a:ext>
              </a:extLst>
            </p:cNvPr>
            <p:cNvSpPr/>
            <p:nvPr/>
          </p:nvSpPr>
          <p:spPr>
            <a:xfrm>
              <a:off x="5453424" y="2810335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416887-B2E3-40FE-138C-0F5688BA3898}"/>
                </a:ext>
              </a:extLst>
            </p:cNvPr>
            <p:cNvSpPr/>
            <p:nvPr/>
          </p:nvSpPr>
          <p:spPr>
            <a:xfrm>
              <a:off x="6880072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Support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A0A68E-8395-4E4D-3A9D-CA65C438C925}"/>
                </a:ext>
              </a:extLst>
            </p:cNvPr>
            <p:cNvSpPr/>
            <p:nvPr/>
          </p:nvSpPr>
          <p:spPr>
            <a:xfrm>
              <a:off x="6880071" y="2810333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SAV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218C4CCA-BB2B-387E-B240-7E17C7C61211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rot="5400000">
              <a:off x="5774663" y="1646623"/>
              <a:ext cx="200192" cy="10457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AD66BCC0-F18F-9683-2A64-E4879D355501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779976" y="1687087"/>
              <a:ext cx="200192" cy="96484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0545A49-6967-737B-413C-4200143C265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4941535" y="2399999"/>
              <a:ext cx="200191" cy="6204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C0BFB0D-8F42-FB72-F3B1-FAE539ED54BB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rot="16200000" flipH="1">
              <a:off x="5543763" y="2418249"/>
              <a:ext cx="200192" cy="583980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C2DE05A-CFC3-B9D0-E168-88EA5933BF3C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rot="5400000">
              <a:off x="7262402" y="2710238"/>
              <a:ext cx="200190" cy="1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7" name="Espace réservé du contenu 6" descr="Employée de bureau contour">
            <a:extLst>
              <a:ext uri="{FF2B5EF4-FFF2-40B4-BE49-F238E27FC236}">
                <a16:creationId xmlns:a16="http://schemas.microsoft.com/office/drawing/2014/main" id="{33985E19-419B-CC9C-9332-BED77B460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4" y="2155301"/>
            <a:ext cx="404583" cy="404583"/>
          </a:xfrm>
          <a:prstGeom prst="rect">
            <a:avLst/>
          </a:prstGeom>
          <a:noFill/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87905E0-0001-8D4B-9492-340E496A5CBB}"/>
              </a:ext>
            </a:extLst>
          </p:cNvPr>
          <p:cNvCxnSpPr>
            <a:cxnSpLocks/>
            <a:stCxn id="27" idx="2"/>
            <a:endCxn id="10" idx="3"/>
          </p:cNvCxnSpPr>
          <p:nvPr/>
        </p:nvCxnSpPr>
        <p:spPr>
          <a:xfrm rot="5400000" flipH="1" flipV="1">
            <a:off x="5448075" y="301750"/>
            <a:ext cx="743015" cy="3773254"/>
          </a:xfrm>
          <a:prstGeom prst="bentConnector4">
            <a:avLst>
              <a:gd name="adj1" fmla="val -30767"/>
              <a:gd name="adj2" fmla="val 106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1E9B8AE-1C88-408F-5D29-AA22A26A7FD8}"/>
              </a:ext>
            </a:extLst>
          </p:cNvPr>
          <p:cNvSpPr txBox="1"/>
          <p:nvPr/>
        </p:nvSpPr>
        <p:spPr>
          <a:xfrm>
            <a:off x="3577727" y="2824672"/>
            <a:ext cx="4759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Comment donner des privilèges dans Support à un utilisateur de Ventes ?</a:t>
            </a:r>
          </a:p>
        </p:txBody>
      </p:sp>
      <p:graphicFrame>
        <p:nvGraphicFramePr>
          <p:cNvPr id="34" name="Table 52">
            <a:extLst>
              <a:ext uri="{FF2B5EF4-FFF2-40B4-BE49-F238E27FC236}">
                <a16:creationId xmlns:a16="http://schemas.microsoft.com/office/drawing/2014/main" id="{30AA7DE9-09D4-146C-6549-6442C90CA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00377"/>
              </p:ext>
            </p:extLst>
          </p:nvPr>
        </p:nvGraphicFramePr>
        <p:xfrm>
          <a:off x="1971057" y="5104785"/>
          <a:ext cx="386323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809">
                  <a:extLst>
                    <a:ext uri="{9D8B030D-6E8A-4147-A177-3AD203B41FA5}">
                      <a16:colId xmlns:a16="http://schemas.microsoft.com/office/drawing/2014/main" val="3116371006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1023583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2862452135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7375561"/>
                    </a:ext>
                  </a:extLst>
                </a:gridCol>
              </a:tblGrid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Propriétaire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rgbClr val="002060"/>
                          </a:solidFill>
                        </a:rPr>
                        <a:t>Division propriétaire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98179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Sucre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rgbClr val="002060"/>
                          </a:solidFill>
                        </a:rPr>
                        <a:t>Nord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104336"/>
                  </a:ext>
                </a:extLst>
              </a:tr>
              <a:tr h="151560">
                <a:tc>
                  <a:txBody>
                    <a:bodyPr/>
                    <a:lstStyle/>
                    <a:p>
                      <a:r>
                        <a:rPr lang="fr-FR" sz="1200" dirty="0" err="1"/>
                        <a:t>Oeufs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rgbClr val="002060"/>
                          </a:solidFill>
                        </a:rPr>
                        <a:t>Sud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66337"/>
                  </a:ext>
                </a:extLst>
              </a:tr>
            </a:tbl>
          </a:graphicData>
        </a:graphic>
      </p:graphicFrame>
      <p:sp>
        <p:nvSpPr>
          <p:cNvPr id="35" name="ZoneTexte 39">
            <a:extLst>
              <a:ext uri="{FF2B5EF4-FFF2-40B4-BE49-F238E27FC236}">
                <a16:creationId xmlns:a16="http://schemas.microsoft.com/office/drawing/2014/main" id="{0917DB86-5B61-F030-7D93-2CFCADEC0020}"/>
              </a:ext>
            </a:extLst>
          </p:cNvPr>
          <p:cNvSpPr txBox="1"/>
          <p:nvPr/>
        </p:nvSpPr>
        <p:spPr>
          <a:xfrm>
            <a:off x="3330398" y="4766182"/>
            <a:ext cx="1271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2800" cap="small" spc="-5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fr-FR" sz="1400" dirty="0"/>
              <a:t>Table Dataverse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EFB91B4-BC64-14D8-ECD0-CAF27396E759}"/>
              </a:ext>
            </a:extLst>
          </p:cNvPr>
          <p:cNvSpPr/>
          <p:nvPr/>
        </p:nvSpPr>
        <p:spPr>
          <a:xfrm>
            <a:off x="5219524" y="4370547"/>
            <a:ext cx="182880" cy="64629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AE43E-4A23-9555-776F-C76B6E208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85" y="5931721"/>
            <a:ext cx="2386135" cy="735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EBECE-7938-D656-AF3C-C3450ED03750}"/>
              </a:ext>
            </a:extLst>
          </p:cNvPr>
          <p:cNvSpPr txBox="1"/>
          <p:nvPr/>
        </p:nvSpPr>
        <p:spPr>
          <a:xfrm>
            <a:off x="6761763" y="5479853"/>
            <a:ext cx="332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À activer dans le centre d’admin :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B72EE-829D-3271-AC47-121592C2A398}"/>
              </a:ext>
            </a:extLst>
          </p:cNvPr>
          <p:cNvSpPr txBox="1"/>
          <p:nvPr/>
        </p:nvSpPr>
        <p:spPr>
          <a:xfrm>
            <a:off x="8650518" y="1881530"/>
            <a:ext cx="2636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Structure en matriciel</a:t>
            </a:r>
          </a:p>
          <a:p>
            <a:r>
              <a:rPr lang="fr-FR" dirty="0"/>
              <a:t>(plutôt que hiérarchique)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89A68-0B84-D69A-282C-2C374D1E8F7D}"/>
              </a:ext>
            </a:extLst>
          </p:cNvPr>
          <p:cNvSpPr txBox="1"/>
          <p:nvPr/>
        </p:nvSpPr>
        <p:spPr>
          <a:xfrm>
            <a:off x="3542802" y="3780762"/>
            <a:ext cx="4554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En affectant à l’utilisateur un rôle de sécurité lié à la division Support!</a:t>
            </a:r>
          </a:p>
          <a:p>
            <a:r>
              <a:rPr lang="fr-FR" sz="1000" i="1" dirty="0">
                <a:solidFill>
                  <a:srgbClr val="0070C0"/>
                </a:solidFill>
                <a:latin typeface="+mj-lt"/>
              </a:rPr>
              <a:t>(rappel : lors de la création d’un rôle, celui-ci est propagé à toutes les divisions enfant)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4EE64D-9694-2CEC-BB36-2D3B2DD1C9A5}"/>
              </a:ext>
            </a:extLst>
          </p:cNvPr>
          <p:cNvGrpSpPr/>
          <p:nvPr/>
        </p:nvGrpSpPr>
        <p:grpSpPr>
          <a:xfrm>
            <a:off x="7984971" y="3030095"/>
            <a:ext cx="3970578" cy="2182733"/>
            <a:chOff x="7525637" y="2922054"/>
            <a:chExt cx="3970578" cy="21827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ECB020-FCD0-22DA-0D66-91BC2F94BDA2}"/>
                </a:ext>
              </a:extLst>
            </p:cNvPr>
            <p:cNvSpPr/>
            <p:nvPr/>
          </p:nvSpPr>
          <p:spPr>
            <a:xfrm>
              <a:off x="9191895" y="2922054"/>
              <a:ext cx="964849" cy="6031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Organisation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429B7B-826D-C504-0D2B-14ADF253EAB0}"/>
                </a:ext>
              </a:extLst>
            </p:cNvPr>
            <p:cNvSpPr/>
            <p:nvPr/>
          </p:nvSpPr>
          <p:spPr>
            <a:xfrm>
              <a:off x="8146116" y="3715021"/>
              <a:ext cx="964849" cy="6031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Ventes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Vendeur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15A43A-98B4-1C9C-999F-5EE6ACDE8596}"/>
                </a:ext>
              </a:extLst>
            </p:cNvPr>
            <p:cNvSpPr/>
            <p:nvPr/>
          </p:nvSpPr>
          <p:spPr>
            <a:xfrm>
              <a:off x="7525637" y="4501681"/>
              <a:ext cx="964849" cy="6031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Nord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Vendeur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21E53C-F6EE-3876-2570-9A59DCA0F5B1}"/>
                </a:ext>
              </a:extLst>
            </p:cNvPr>
            <p:cNvSpPr/>
            <p:nvPr/>
          </p:nvSpPr>
          <p:spPr>
            <a:xfrm>
              <a:off x="8730096" y="4501682"/>
              <a:ext cx="964849" cy="6031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Sud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Vendeur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B2C87C-1342-C055-AC9D-CA1D16708EC7}"/>
                </a:ext>
              </a:extLst>
            </p:cNvPr>
            <p:cNvSpPr/>
            <p:nvPr/>
          </p:nvSpPr>
          <p:spPr>
            <a:xfrm>
              <a:off x="10156744" y="3715021"/>
              <a:ext cx="1339471" cy="6031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Support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Support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Ventes Lecture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F7346E-3F11-577F-A13B-9420F00B749B}"/>
                </a:ext>
              </a:extLst>
            </p:cNvPr>
            <p:cNvSpPr/>
            <p:nvPr/>
          </p:nvSpPr>
          <p:spPr>
            <a:xfrm>
              <a:off x="10156743" y="4501680"/>
              <a:ext cx="1339471" cy="6031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SAV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Support</a:t>
              </a:r>
            </a:p>
            <a:p>
              <a:pPr algn="ctr"/>
              <a:r>
                <a:rPr lang="fr-FR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Rôle Ventes Lecture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77B200D-89AE-D2BE-A4D9-32B1D68B42F2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9056500" y="3097201"/>
              <a:ext cx="189862" cy="10457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91B704B-E8E6-5703-7B44-06A1B5B599EB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 rot="16200000" flipH="1">
              <a:off x="10155469" y="3044010"/>
              <a:ext cx="189862" cy="115216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9E9DF1C-43DB-A81D-AAEC-980E0D43CCC0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5400000">
              <a:off x="8226525" y="4099664"/>
              <a:ext cx="183555" cy="6204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0049673-5FCA-51B3-72AE-8915ED954545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16200000" flipH="1">
              <a:off x="8828753" y="4117914"/>
              <a:ext cx="183556" cy="583980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E2BF5CF7-9AE2-67DD-8DB7-D398C187E243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rot="5400000">
              <a:off x="10734703" y="4409903"/>
              <a:ext cx="183554" cy="1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38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ECFCC2-D779-45C1-2197-E7BE5D7EC6C7}"/>
              </a:ext>
            </a:extLst>
          </p:cNvPr>
          <p:cNvSpPr/>
          <p:nvPr/>
        </p:nvSpPr>
        <p:spPr>
          <a:xfrm>
            <a:off x="6096001" y="3256768"/>
            <a:ext cx="3035474" cy="1465544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à nos sponsors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4CC8C74-5CE9-47F7-ABEE-47D5C6E6E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66" y="3468550"/>
            <a:ext cx="1929549" cy="95732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8412ED-E2AA-A9F8-57EB-C281426DE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88" y="1415907"/>
            <a:ext cx="2234553" cy="1550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F0158-43A8-2E27-E0D5-BDE1B94E7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67" y="2099524"/>
            <a:ext cx="3626749" cy="33259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C0AF1D2-3C26-D846-66E2-C9BC4530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966" y="3356209"/>
            <a:ext cx="2743200" cy="1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0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6D4ADFDA-AB19-4D45-8001-1D70380B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spc="-50" dirty="0">
                <a:ln w="3175">
                  <a:noFill/>
                </a:ln>
                <a:latin typeface="+mj-lt"/>
                <a:cs typeface="Segoe UI" pitchFamily="34" charset="0"/>
              </a:rPr>
              <a:t>Vision globale</a:t>
            </a:r>
          </a:p>
        </p:txBody>
      </p:sp>
      <p:pic>
        <p:nvPicPr>
          <p:cNvPr id="7" name="Espace réservé du contenu 6" descr="Employée de bureau contour">
            <a:extLst>
              <a:ext uri="{FF2B5EF4-FFF2-40B4-BE49-F238E27FC236}">
                <a16:creationId xmlns:a16="http://schemas.microsoft.com/office/drawing/2014/main" id="{5FB18207-1B8A-4830-994A-DBAB0DEF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562" y="3343275"/>
            <a:ext cx="914400" cy="914400"/>
          </a:xfr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66EB99A-DB39-4433-B5A9-E6FFF5ACE8A5}"/>
              </a:ext>
            </a:extLst>
          </p:cNvPr>
          <p:cNvGrpSpPr/>
          <p:nvPr/>
        </p:nvGrpSpPr>
        <p:grpSpPr>
          <a:xfrm>
            <a:off x="10038761" y="1249749"/>
            <a:ext cx="1497280" cy="1146645"/>
            <a:chOff x="2023161" y="1989098"/>
            <a:chExt cx="1497280" cy="1146645"/>
          </a:xfrm>
        </p:grpSpPr>
        <p:pic>
          <p:nvPicPr>
            <p:cNvPr id="11" name="Espace réservé du contenu 4">
              <a:extLst>
                <a:ext uri="{FF2B5EF4-FFF2-40B4-BE49-F238E27FC236}">
                  <a16:creationId xmlns:a16="http://schemas.microsoft.com/office/drawing/2014/main" id="{8A31904E-058B-4348-8BF2-A7E1A72D9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161" y="1989098"/>
              <a:ext cx="1497280" cy="1146645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722B74E-4B1C-411C-8415-2A3B98C1ABDC}"/>
                </a:ext>
              </a:extLst>
            </p:cNvPr>
            <p:cNvSpPr txBox="1"/>
            <p:nvPr/>
          </p:nvSpPr>
          <p:spPr>
            <a:xfrm>
              <a:off x="2333796" y="2377754"/>
              <a:ext cx="59638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Rôle A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CA37B6-88A1-426E-B292-B592D8664904}"/>
              </a:ext>
            </a:extLst>
          </p:cNvPr>
          <p:cNvGrpSpPr/>
          <p:nvPr/>
        </p:nvGrpSpPr>
        <p:grpSpPr>
          <a:xfrm>
            <a:off x="10038761" y="3731260"/>
            <a:ext cx="1497280" cy="1146645"/>
            <a:chOff x="2023161" y="1989098"/>
            <a:chExt cx="1497280" cy="1146645"/>
          </a:xfrm>
        </p:grpSpPr>
        <p:pic>
          <p:nvPicPr>
            <p:cNvPr id="15" name="Espace réservé du contenu 4">
              <a:extLst>
                <a:ext uri="{FF2B5EF4-FFF2-40B4-BE49-F238E27FC236}">
                  <a16:creationId xmlns:a16="http://schemas.microsoft.com/office/drawing/2014/main" id="{EFDAA478-F618-4920-89F5-1DAB9EC7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161" y="1989098"/>
              <a:ext cx="1497280" cy="1146645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78051C9-FB30-4C5B-AD30-C7B1C16856EE}"/>
                </a:ext>
              </a:extLst>
            </p:cNvPr>
            <p:cNvSpPr txBox="1"/>
            <p:nvPr/>
          </p:nvSpPr>
          <p:spPr>
            <a:xfrm>
              <a:off x="2333796" y="2377754"/>
              <a:ext cx="58836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Rôle B</a:t>
              </a:r>
            </a:p>
          </p:txBody>
        </p:sp>
      </p:grp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F7B294A-0E63-43B0-BD0B-65A131CF6B8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319962" y="1823072"/>
            <a:ext cx="2718799" cy="1977403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4C864E1-CE07-44AE-B052-3BAA655452D5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19962" y="3800475"/>
            <a:ext cx="2718799" cy="5041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C5D814A-269A-404E-9DAD-456EDF4982EC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2260961" y="2897966"/>
            <a:ext cx="4144601" cy="902509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68FCF6A8-D145-4C14-B3C8-8D71EBEF80CD}"/>
              </a:ext>
            </a:extLst>
          </p:cNvPr>
          <p:cNvSpPr/>
          <p:nvPr/>
        </p:nvSpPr>
        <p:spPr bwMode="auto">
          <a:xfrm>
            <a:off x="6717455" y="4524364"/>
            <a:ext cx="308634" cy="62994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962E3D3-F8EB-466F-8182-F55ED8FE5699}"/>
              </a:ext>
            </a:extLst>
          </p:cNvPr>
          <p:cNvSpPr txBox="1"/>
          <p:nvPr/>
        </p:nvSpPr>
        <p:spPr>
          <a:xfrm>
            <a:off x="7326617" y="3964228"/>
            <a:ext cx="8027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Utilisateur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F016FE-E471-437F-B95C-7696D5227771}"/>
              </a:ext>
            </a:extLst>
          </p:cNvPr>
          <p:cNvSpPr txBox="1"/>
          <p:nvPr/>
        </p:nvSpPr>
        <p:spPr>
          <a:xfrm>
            <a:off x="4991349" y="3800475"/>
            <a:ext cx="10820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Lié à 1 Division</a:t>
            </a:r>
          </a:p>
        </p:txBody>
      </p:sp>
      <p:sp>
        <p:nvSpPr>
          <p:cNvPr id="43" name="Signe Plus 42">
            <a:extLst>
              <a:ext uri="{FF2B5EF4-FFF2-40B4-BE49-F238E27FC236}">
                <a16:creationId xmlns:a16="http://schemas.microsoft.com/office/drawing/2014/main" id="{35F2FC50-589C-44EF-849E-582B914E6ACD}"/>
              </a:ext>
            </a:extLst>
          </p:cNvPr>
          <p:cNvSpPr/>
          <p:nvPr/>
        </p:nvSpPr>
        <p:spPr bwMode="auto">
          <a:xfrm>
            <a:off x="10352187" y="2635885"/>
            <a:ext cx="877762" cy="877762"/>
          </a:xfrm>
          <a:prstGeom prst="mathPlus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que 8" descr="Enfants avec un remplissage uni">
            <a:extLst>
              <a:ext uri="{FF2B5EF4-FFF2-40B4-BE49-F238E27FC236}">
                <a16:creationId xmlns:a16="http://schemas.microsoft.com/office/drawing/2014/main" id="{6195353A-94E9-A20E-4223-01B11332A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4572" y="1890270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EC9E90A-64A5-9968-B6B0-2DE4BBFC7083}"/>
              </a:ext>
            </a:extLst>
          </p:cNvPr>
          <p:cNvCxnSpPr>
            <a:cxnSpLocks/>
          </p:cNvCxnSpPr>
          <p:nvPr/>
        </p:nvCxnSpPr>
        <p:spPr>
          <a:xfrm>
            <a:off x="6871772" y="2638029"/>
            <a:ext cx="2" cy="657415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56AD96C-856C-3FAC-682E-126E3DBE709F}"/>
              </a:ext>
            </a:extLst>
          </p:cNvPr>
          <p:cNvSpPr txBox="1"/>
          <p:nvPr/>
        </p:nvSpPr>
        <p:spPr>
          <a:xfrm>
            <a:off x="6203035" y="1623581"/>
            <a:ext cx="13930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Peut appartenir à une </a:t>
            </a:r>
          </a:p>
          <a:p>
            <a:pPr algn="l"/>
            <a:r>
              <a:rPr lang="fr-FR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 plusieurs équipes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D21396-A157-300B-5944-FD53CAB4AAC5}"/>
              </a:ext>
            </a:extLst>
          </p:cNvPr>
          <p:cNvGrpSpPr/>
          <p:nvPr/>
        </p:nvGrpSpPr>
        <p:grpSpPr>
          <a:xfrm>
            <a:off x="1778536" y="1475978"/>
            <a:ext cx="3595956" cy="1421989"/>
            <a:chOff x="4248965" y="1728881"/>
            <a:chExt cx="3595956" cy="14219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83C401-F757-DE1E-ADB5-09833E7C2534}"/>
                </a:ext>
              </a:extLst>
            </p:cNvPr>
            <p:cNvSpPr/>
            <p:nvPr/>
          </p:nvSpPr>
          <p:spPr>
            <a:xfrm>
              <a:off x="5915223" y="1728881"/>
              <a:ext cx="964849" cy="34053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Organisation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FF9DBF-1CF0-523C-05AA-5E6543FE2F20}"/>
                </a:ext>
              </a:extLst>
            </p:cNvPr>
            <p:cNvSpPr/>
            <p:nvPr/>
          </p:nvSpPr>
          <p:spPr>
            <a:xfrm>
              <a:off x="4869444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Ventes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839506-592F-95FB-6AC9-052AADED01A5}"/>
                </a:ext>
              </a:extLst>
            </p:cNvPr>
            <p:cNvSpPr/>
            <p:nvPr/>
          </p:nvSpPr>
          <p:spPr>
            <a:xfrm>
              <a:off x="4248965" y="2810334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Nord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4F62FE-0FCB-3084-4A91-883189E8D184}"/>
                </a:ext>
              </a:extLst>
            </p:cNvPr>
            <p:cNvSpPr/>
            <p:nvPr/>
          </p:nvSpPr>
          <p:spPr>
            <a:xfrm>
              <a:off x="5453424" y="2810335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D5952F-535E-7D12-5A62-0F91B6C4E7DD}"/>
                </a:ext>
              </a:extLst>
            </p:cNvPr>
            <p:cNvSpPr/>
            <p:nvPr/>
          </p:nvSpPr>
          <p:spPr>
            <a:xfrm>
              <a:off x="6880072" y="2269608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Support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BB5219-2432-F83B-AEE9-E89C1FA881DB}"/>
                </a:ext>
              </a:extLst>
            </p:cNvPr>
            <p:cNvSpPr/>
            <p:nvPr/>
          </p:nvSpPr>
          <p:spPr>
            <a:xfrm>
              <a:off x="6880071" y="2810333"/>
              <a:ext cx="964849" cy="3405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SAV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C621D697-797F-B3F3-06B0-DDC244148B4B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rot="5400000">
              <a:off x="5774663" y="1646623"/>
              <a:ext cx="200192" cy="10457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13B797F-B3BA-D7BF-51CD-25A51EC78659}"/>
                </a:ext>
              </a:extLst>
            </p:cNvPr>
            <p:cNvCxnSpPr>
              <a:cxnSpLocks/>
              <a:stCxn id="3" idx="2"/>
              <a:endCxn id="27" idx="0"/>
            </p:cNvCxnSpPr>
            <p:nvPr/>
          </p:nvCxnSpPr>
          <p:spPr>
            <a:xfrm rot="16200000" flipH="1">
              <a:off x="6779976" y="1687087"/>
              <a:ext cx="200192" cy="96484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5068B1A-7CB6-A058-A66E-21C68AE6AA6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4941535" y="2399999"/>
              <a:ext cx="200191" cy="620479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083BC25-A4A0-47C6-1882-58540A5DFDFD}"/>
                </a:ext>
              </a:extLst>
            </p:cNvPr>
            <p:cNvCxnSpPr>
              <a:stCxn id="4" idx="2"/>
              <a:endCxn id="25" idx="0"/>
            </p:cNvCxnSpPr>
            <p:nvPr/>
          </p:nvCxnSpPr>
          <p:spPr>
            <a:xfrm rot="16200000" flipH="1">
              <a:off x="5543763" y="2418249"/>
              <a:ext cx="200192" cy="583980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AA1AA5D-4454-24B6-380A-F968CA1C0317}"/>
                </a:ext>
              </a:extLst>
            </p:cNvPr>
            <p:cNvCxnSpPr>
              <a:stCxn id="27" idx="2"/>
              <a:endCxn id="31" idx="0"/>
            </p:cNvCxnSpPr>
            <p:nvPr/>
          </p:nvCxnSpPr>
          <p:spPr>
            <a:xfrm rot="5400000">
              <a:off x="7262402" y="2710238"/>
              <a:ext cx="200190" cy="1"/>
            </a:xfrm>
            <a:prstGeom prst="bentConnector3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63A32896-5926-605D-2A64-DDEBAE474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8831" y="520042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986BFC-E45A-472F-B112-84479C5537EC}"/>
              </a:ext>
            </a:extLst>
          </p:cNvPr>
          <p:cNvSpPr txBox="1"/>
          <p:nvPr/>
        </p:nvSpPr>
        <p:spPr>
          <a:xfrm>
            <a:off x="6683231" y="5358605"/>
            <a:ext cx="148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cap="small" spc="-5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rPr>
              <a:t>Dataverse</a:t>
            </a:r>
          </a:p>
        </p:txBody>
      </p:sp>
      <p:sp>
        <p:nvSpPr>
          <p:cNvPr id="49" name="ZoneTexte 39">
            <a:extLst>
              <a:ext uri="{FF2B5EF4-FFF2-40B4-BE49-F238E27FC236}">
                <a16:creationId xmlns:a16="http://schemas.microsoft.com/office/drawing/2014/main" id="{52A68467-4B13-34CA-BB8C-35866B6168BD}"/>
              </a:ext>
            </a:extLst>
          </p:cNvPr>
          <p:cNvSpPr txBox="1"/>
          <p:nvPr/>
        </p:nvSpPr>
        <p:spPr>
          <a:xfrm>
            <a:off x="5778664" y="6208328"/>
            <a:ext cx="24948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Résultat = privilèges sur les tables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9BBA676-92B9-4429-8F0F-BCA5790DE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491207"/>
              </p:ext>
            </p:extLst>
          </p:nvPr>
        </p:nvGraphicFramePr>
        <p:xfrm>
          <a:off x="1178490" y="5688450"/>
          <a:ext cx="3863236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809">
                  <a:extLst>
                    <a:ext uri="{9D8B030D-6E8A-4147-A177-3AD203B41FA5}">
                      <a16:colId xmlns:a16="http://schemas.microsoft.com/office/drawing/2014/main" val="3116371006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1023583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2862452135"/>
                    </a:ext>
                  </a:extLst>
                </a:gridCol>
                <a:gridCol w="965809">
                  <a:extLst>
                    <a:ext uri="{9D8B030D-6E8A-4147-A177-3AD203B41FA5}">
                      <a16:colId xmlns:a16="http://schemas.microsoft.com/office/drawing/2014/main" val="977375561"/>
                    </a:ext>
                  </a:extLst>
                </a:gridCol>
              </a:tblGrid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Propriétaire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Division propriétaire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098179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r>
                        <a:rPr lang="fr-FR" sz="1200" dirty="0"/>
                        <a:t>Sucre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04336"/>
                  </a:ext>
                </a:extLst>
              </a:tr>
              <a:tr h="151560">
                <a:tc>
                  <a:txBody>
                    <a:bodyPr/>
                    <a:lstStyle/>
                    <a:p>
                      <a:r>
                        <a:rPr lang="fr-FR" sz="1200" dirty="0" err="1"/>
                        <a:t>Oeufs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Utilisateur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66337"/>
                  </a:ext>
                </a:extLst>
              </a:tr>
            </a:tbl>
          </a:graphicData>
        </a:graphic>
      </p:graphicFrame>
      <p:sp>
        <p:nvSpPr>
          <p:cNvPr id="53" name="ZoneTexte 39">
            <a:extLst>
              <a:ext uri="{FF2B5EF4-FFF2-40B4-BE49-F238E27FC236}">
                <a16:creationId xmlns:a16="http://schemas.microsoft.com/office/drawing/2014/main" id="{802FB128-DA11-1B34-EAF3-FD088563F857}"/>
              </a:ext>
            </a:extLst>
          </p:cNvPr>
          <p:cNvSpPr txBox="1"/>
          <p:nvPr/>
        </p:nvSpPr>
        <p:spPr>
          <a:xfrm>
            <a:off x="2537831" y="5349847"/>
            <a:ext cx="1271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2800" cap="small" spc="-5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fr-FR" sz="1400" dirty="0"/>
              <a:t>Table Dataverse</a:t>
            </a:r>
          </a:p>
        </p:txBody>
      </p:sp>
      <p:sp>
        <p:nvSpPr>
          <p:cNvPr id="54" name="Flèche : bas 38">
            <a:extLst>
              <a:ext uri="{FF2B5EF4-FFF2-40B4-BE49-F238E27FC236}">
                <a16:creationId xmlns:a16="http://schemas.microsoft.com/office/drawing/2014/main" id="{D0022C86-A4AF-D5A7-12D5-D224C95AF072}"/>
              </a:ext>
            </a:extLst>
          </p:cNvPr>
          <p:cNvSpPr/>
          <p:nvPr/>
        </p:nvSpPr>
        <p:spPr bwMode="auto">
          <a:xfrm rot="5400000">
            <a:off x="5348423" y="6001079"/>
            <a:ext cx="113710" cy="62994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ZoneTexte 41">
            <a:extLst>
              <a:ext uri="{FF2B5EF4-FFF2-40B4-BE49-F238E27FC236}">
                <a16:creationId xmlns:a16="http://schemas.microsoft.com/office/drawing/2014/main" id="{ED26B230-6C32-2CDD-3284-6870BF6446FC}"/>
              </a:ext>
            </a:extLst>
          </p:cNvPr>
          <p:cNvSpPr txBox="1"/>
          <p:nvPr/>
        </p:nvSpPr>
        <p:spPr>
          <a:xfrm>
            <a:off x="8506844" y="1231545"/>
            <a:ext cx="1420261" cy="27699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b="1" dirty="0">
                <a:solidFill>
                  <a:srgbClr val="002060"/>
                </a:solidFill>
                <a:highlight>
                  <a:srgbClr val="FFFF00"/>
                </a:highlight>
              </a:rPr>
              <a:t>Lié à 1 Division</a:t>
            </a:r>
          </a:p>
        </p:txBody>
      </p:sp>
      <p:sp>
        <p:nvSpPr>
          <p:cNvPr id="17" name="ZoneTexte 41">
            <a:extLst>
              <a:ext uri="{FF2B5EF4-FFF2-40B4-BE49-F238E27FC236}">
                <a16:creationId xmlns:a16="http://schemas.microsoft.com/office/drawing/2014/main" id="{C85AD87C-7560-CADD-32B6-C192DA41149A}"/>
              </a:ext>
            </a:extLst>
          </p:cNvPr>
          <p:cNvSpPr txBox="1"/>
          <p:nvPr/>
        </p:nvSpPr>
        <p:spPr>
          <a:xfrm>
            <a:off x="8506843" y="4600906"/>
            <a:ext cx="1420261" cy="27699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b="1" dirty="0">
                <a:solidFill>
                  <a:srgbClr val="002060"/>
                </a:solidFill>
                <a:highlight>
                  <a:srgbClr val="FFFF00"/>
                </a:highlight>
              </a:rPr>
              <a:t>Lié à 1 Division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A0F2ECC-36DA-0327-F99C-2FB7B0CA14B6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4892069" y="1381059"/>
            <a:ext cx="3551949" cy="63564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C9534F0-F983-16B6-466E-DC1492A0B175}"/>
              </a:ext>
            </a:extLst>
          </p:cNvPr>
          <p:cNvCxnSpPr>
            <a:stCxn id="17" idx="1"/>
            <a:endCxn id="5" idx="2"/>
          </p:cNvCxnSpPr>
          <p:nvPr/>
        </p:nvCxnSpPr>
        <p:spPr>
          <a:xfrm rot="10800000">
            <a:off x="2260961" y="2897966"/>
            <a:ext cx="6245882" cy="184144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7">
            <a:extLst>
              <a:ext uri="{FF2B5EF4-FFF2-40B4-BE49-F238E27FC236}">
                <a16:creationId xmlns:a16="http://schemas.microsoft.com/office/drawing/2014/main" id="{ED8CF7DE-39AC-3CE8-FA2A-448126878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7994" y="6406415"/>
            <a:ext cx="4446492" cy="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7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5BB9-C9FC-CE75-EB14-726FAD6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Outils et astuces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7BF39B-D395-5CE2-985E-6162662F7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17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9C07E6-E730-8378-5EB1-BD2DEFF0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commencer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1CDBF9-E289-87F4-A7C7-65AD3F7B218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Bien connaitre le modèle de données (ou le coconstruire avec les métiers)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Enumérer </a:t>
            </a:r>
            <a:r>
              <a:rPr lang="fr-FR" u="sng" dirty="0"/>
              <a:t>toutes les persona</a:t>
            </a:r>
            <a:r>
              <a:rPr lang="fr-FR" dirty="0"/>
              <a:t> des parties prenantes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Connaitre les règles globales </a:t>
            </a:r>
            <a:r>
              <a:rPr lang="fr-FR" sz="3400" b="1" u="sng" dirty="0"/>
              <a:t>&amp;</a:t>
            </a:r>
            <a:r>
              <a:rPr lang="fr-FR" dirty="0"/>
              <a:t> les exceptions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Tester, tester, tester… en mettant en situation les persona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Le modèle de visibilité n’est pas forcément calé sur le modèle organisationnel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783340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DC0BF-A61C-E0D6-18EA-D8738BD8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0F324-7895-49B3-E743-8E93BA13A24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Commencer 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Privilégier la création de table avec un visibilité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Isoler les rôles de sécurité dans une Solution spécifique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L’utilisation de « Modern BU Management » nécessite une réflexion supplémentaire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Bien connaitre les principes des différents composants du modèle de sécurité du Dataverse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Faire attention au impacte de la hiérarchie et des équipes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Penser grand</a:t>
            </a:r>
          </a:p>
        </p:txBody>
      </p:sp>
    </p:spTree>
    <p:extLst>
      <p:ext uri="{BB962C8B-B14F-4D97-AF65-F5344CB8AC3E}">
        <p14:creationId xmlns:p14="http://schemas.microsoft.com/office/powerpoint/2010/main" val="2789207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AD887-3565-487B-BBB6-5DC619D1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0"/>
            <a:ext cx="8199477" cy="953037"/>
          </a:xfrm>
        </p:spPr>
        <p:txBody>
          <a:bodyPr>
            <a:noAutofit/>
          </a:bodyPr>
          <a:lstStyle/>
          <a:p>
            <a:r>
              <a:rPr lang="fr-FR" sz="3200" dirty="0"/>
              <a:t>La bible du modèle de sécurité Dataverse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FDCFD1F-26FD-4DD7-BD5E-B11A6E399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4633" y="2302455"/>
            <a:ext cx="4171652" cy="31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6F787A-1909-4F4B-B7DF-32496FB6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94" y="1895529"/>
            <a:ext cx="2712944" cy="3942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590D54-8294-4383-878D-EC4B956B4334}"/>
              </a:ext>
            </a:extLst>
          </p:cNvPr>
          <p:cNvSpPr/>
          <p:nvPr/>
        </p:nvSpPr>
        <p:spPr bwMode="auto">
          <a:xfrm>
            <a:off x="7076794" y="1895529"/>
            <a:ext cx="2712944" cy="39425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795D52-209B-49B6-AB94-C2B28A0F18D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 rot="18238437">
            <a:off x="5660337" y="3651719"/>
            <a:ext cx="5219700" cy="430212"/>
          </a:xfrm>
        </p:spPr>
        <p:txBody>
          <a:bodyPr/>
          <a:lstStyle/>
          <a:p>
            <a:pPr marL="0" indent="0" algn="ctr">
              <a:buNone/>
            </a:pPr>
            <a:r>
              <a:rPr lang="fr-FR" sz="2800" b="0" i="0" u="sng" strike="noStrike" kern="1200" baseline="0" dirty="0">
                <a:solidFill>
                  <a:srgbClr val="000000"/>
                </a:solidFill>
                <a:latin typeface="Segoe UI Semibold" panose="020B0702040204020203" pitchFamily="34" charset="0"/>
                <a:hlinkClick r:id="rId5"/>
              </a:rPr>
              <a:t>https://aka.ms/DvsSecurity</a:t>
            </a:r>
            <a:r>
              <a:rPr lang="fr-FR" sz="2800" b="0" i="0" u="sng" strike="noStrike" kern="1200" baseline="0" dirty="0">
                <a:solidFill>
                  <a:srgbClr val="000000"/>
                </a:solidFill>
                <a:latin typeface="Segoe UI Semibold" panose="020B0702040204020203" pitchFamily="34" charset="0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54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AD887-3565-487B-BBB6-5DC619D1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13" y="0"/>
            <a:ext cx="8110025" cy="953037"/>
          </a:xfrm>
        </p:spPr>
        <p:txBody>
          <a:bodyPr>
            <a:noAutofit/>
          </a:bodyPr>
          <a:lstStyle/>
          <a:p>
            <a:r>
              <a:rPr lang="fr-FR" sz="2800" dirty="0"/>
              <a:t>Se former sur le modèle de sécurité du Dataverse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818FBD7-A527-493A-8EA5-EE125B2175B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3021019" y="1691247"/>
            <a:ext cx="6291946" cy="4560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50D7A677-A73B-4F1C-B0B8-1F681F07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019" y="1691247"/>
            <a:ext cx="6291946" cy="4560129"/>
          </a:xfrm>
          <a:solidFill>
            <a:srgbClr val="FFFFFF">
              <a:alpha val="69804"/>
            </a:srgbClr>
          </a:solidFill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endParaRPr lang="fr-FR" dirty="0">
              <a:hlinkClick r:id="rId3"/>
            </a:endParaRPr>
          </a:p>
          <a:p>
            <a:pPr marL="0" indent="0" algn="ctr">
              <a:buNone/>
            </a:pPr>
            <a:endParaRPr lang="fr-FR" dirty="0">
              <a:hlinkClick r:id="rId3"/>
            </a:endParaRPr>
          </a:p>
          <a:p>
            <a:pPr marL="0" indent="0" algn="ctr">
              <a:buNone/>
            </a:pPr>
            <a:endParaRPr lang="fr-FR" dirty="0">
              <a:hlinkClick r:id="rId3"/>
            </a:endParaRPr>
          </a:p>
          <a:p>
            <a:pPr marL="0" indent="0" algn="ctr">
              <a:buNone/>
            </a:pPr>
            <a:r>
              <a:rPr lang="fr-FR" dirty="0">
                <a:hlinkClick r:id="rId3"/>
              </a:rPr>
              <a:t>https://docs.microsoft.com/learn/modules/get-started-security-roles</a:t>
            </a: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>
                <a:hlinkClick r:id="rId4"/>
              </a:rPr>
              <a:t>https://youtu.be/8UWSj-vvxzU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>
                <a:hlinkClick r:id="rId5"/>
              </a:rPr>
              <a:t>https://www.microsoft.com/videoplayer/embed/RWOdR4</a:t>
            </a: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2568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3CA2A-8330-F048-8467-1D3DFBCA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 Access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EAD893-A4B3-1CBA-66D1-593A2F4A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4" y="1083365"/>
            <a:ext cx="5827995" cy="3947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311353-38BC-2A46-1CB5-F139F4D9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2584172"/>
            <a:ext cx="6127475" cy="4084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49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BF92B-1DE4-078B-5586-CE34C3A2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251" y="0"/>
            <a:ext cx="7109487" cy="953037"/>
          </a:xfrm>
        </p:spPr>
        <p:txBody>
          <a:bodyPr>
            <a:noAutofit/>
          </a:bodyPr>
          <a:lstStyle/>
          <a:p>
            <a:r>
              <a:rPr lang="fr-FR" sz="3200" b="0" i="0" dirty="0" err="1">
                <a:solidFill>
                  <a:srgbClr val="202124"/>
                </a:solidFill>
                <a:effectLst/>
                <a:latin typeface="Google Sans"/>
              </a:rPr>
              <a:t>Level</a:t>
            </a:r>
            <a:r>
              <a:rPr lang="fr-FR" sz="3200" b="0" i="0" dirty="0">
                <a:solidFill>
                  <a:srgbClr val="202124"/>
                </a:solidFill>
                <a:effectLst/>
                <a:latin typeface="Google Sans"/>
              </a:rPr>
              <a:t> up for Dynamics 365/Power Apps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2CF75-FDC9-D8F8-2FB9-BDD3BC5D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342" y="1112063"/>
            <a:ext cx="9095468" cy="4753467"/>
          </a:xfrm>
        </p:spPr>
        <p:txBody>
          <a:bodyPr>
            <a:normAutofit/>
          </a:bodyPr>
          <a:lstStyle/>
          <a:p>
            <a:r>
              <a:rPr lang="fr-FR" sz="2400" dirty="0">
                <a:hlinkClick r:id="rId2"/>
              </a:rPr>
              <a:t>https://github.com/rajyraman/Levelup-for-Dynamics-CRM</a:t>
            </a:r>
            <a:r>
              <a:rPr lang="fr-FR" sz="2400" dirty="0"/>
              <a:t> </a:t>
            </a:r>
          </a:p>
          <a:p>
            <a:r>
              <a:rPr lang="fr-FR" sz="2400" b="1" dirty="0">
                <a:solidFill>
                  <a:srgbClr val="C147C1"/>
                </a:solidFill>
                <a:sym typeface="Wingdings" panose="05000000000000000000" pitchFamily="2" charset="2"/>
              </a:rPr>
              <a:t> Utiliser l’</a:t>
            </a:r>
            <a:r>
              <a:rPr lang="fr-FR" sz="2400" b="1" dirty="0" err="1">
                <a:solidFill>
                  <a:srgbClr val="C147C1"/>
                </a:solidFill>
                <a:sym typeface="Wingdings" panose="05000000000000000000" pitchFamily="2" charset="2"/>
              </a:rPr>
              <a:t>i</a:t>
            </a:r>
            <a:r>
              <a:rPr lang="fr-FR" sz="2400" b="1" dirty="0" err="1">
                <a:solidFill>
                  <a:srgbClr val="C147C1"/>
                </a:solidFill>
              </a:rPr>
              <a:t>mpersonation</a:t>
            </a:r>
            <a:r>
              <a:rPr lang="fr-FR" sz="2400" b="1" dirty="0">
                <a:solidFill>
                  <a:srgbClr val="C147C1"/>
                </a:solidFill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9C742A-C070-B319-8243-72F6C661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14" y="79513"/>
            <a:ext cx="953037" cy="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DBECA1-8BA3-0040-9314-7A790847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16" y="2425148"/>
            <a:ext cx="7195342" cy="4134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105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474D8-6AE3-E4C9-52AA-810F369B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XrmToolBox</a:t>
            </a:r>
            <a:r>
              <a:rPr lang="fr-FR" dirty="0"/>
              <a:t> </a:t>
            </a:r>
            <a:r>
              <a:rPr lang="fr-FR" sz="2200" dirty="0"/>
              <a:t>(</a:t>
            </a:r>
            <a:r>
              <a:rPr lang="fr-FR" sz="2200" dirty="0">
                <a:hlinkClick r:id="rId2"/>
              </a:rPr>
              <a:t>https://www.xrmtoolbox.com</a:t>
            </a:r>
            <a:r>
              <a:rPr lang="fr-FR" sz="2200" dirty="0"/>
              <a:t>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2758CE-3D76-D04B-69E5-3498BB8C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99" y="997039"/>
            <a:ext cx="4069611" cy="390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93556-351E-B6C5-E280-C54EB37BC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194" y="2573006"/>
            <a:ext cx="4069611" cy="390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F140B60-4AB1-2199-BFF9-90F46616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7" y="1000165"/>
            <a:ext cx="4069611" cy="390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9D012-B84C-D2FB-E9FF-3D9387E5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25" y="22001"/>
            <a:ext cx="953037" cy="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86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1F504-C361-696F-CF0E-21A34898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5ABE07-6106-97A0-0FCD-85559D16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B586C3F9-71A9-BEE1-14D8-15D69239E4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134692"/>
                  </p:ext>
                </p:extLst>
              </p:nvPr>
            </p:nvGraphicFramePr>
            <p:xfrm>
              <a:off x="0" y="-37386"/>
              <a:ext cx="12258464" cy="6895386"/>
            </p:xfrm>
            <a:graphic>
              <a:graphicData uri="http://schemas.microsoft.com/office/powerpoint/2016/slidezoom">
                <pslz:sldZm>
                  <pslz:sldZmObj sldId="2145705792" cId="240365667">
                    <pslz:zmPr id="{FADE11D4-0DFB-42A7-A093-6B2BFAE4B0B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258464" cy="68953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extLst>
                  <a:ext uri="{FF2B5EF4-FFF2-40B4-BE49-F238E27FC236}">
                    <a16:creationId xmlns:a16="http://schemas.microsoft.com/office/drawing/2014/main" id="{B586C3F9-71A9-BEE1-14D8-15D69239E4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37386"/>
                <a:ext cx="12258464" cy="68953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06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Suivez-nous 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59037-370D-4063-84A0-193B9D4F2952}"/>
              </a:ext>
            </a:extLst>
          </p:cNvPr>
          <p:cNvGrpSpPr/>
          <p:nvPr/>
        </p:nvGrpSpPr>
        <p:grpSpPr>
          <a:xfrm>
            <a:off x="2277901" y="1167615"/>
            <a:ext cx="8442920" cy="1224528"/>
            <a:chOff x="2392201" y="1247115"/>
            <a:chExt cx="8442920" cy="1224528"/>
          </a:xfrm>
        </p:grpSpPr>
        <p:pic>
          <p:nvPicPr>
            <p:cNvPr id="5" name="Image 4">
              <a:hlinkClick r:id="rId2"/>
              <a:extLst>
                <a:ext uri="{FF2B5EF4-FFF2-40B4-BE49-F238E27FC236}">
                  <a16:creationId xmlns:a16="http://schemas.microsoft.com/office/drawing/2014/main" id="{F9463B61-6EA3-4190-AB15-5FED519C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247115"/>
              <a:ext cx="490442" cy="490442"/>
            </a:xfrm>
            <a:prstGeom prst="rect">
              <a:avLst/>
            </a:prstGeom>
          </p:spPr>
        </p:pic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F82E09C5-52DB-49B8-AC4C-935E8780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981201"/>
              <a:ext cx="490442" cy="490442"/>
            </a:xfrm>
            <a:prstGeom prst="rect">
              <a:avLst/>
            </a:prstGeom>
          </p:spPr>
        </p:pic>
        <p:pic>
          <p:nvPicPr>
            <p:cNvPr id="13" name="Image 12" descr="Une image contenant dessin&#10;&#10;Description générée automatiquement">
              <a:hlinkClick r:id="rId6"/>
              <a:extLst>
                <a:ext uri="{FF2B5EF4-FFF2-40B4-BE49-F238E27FC236}">
                  <a16:creationId xmlns:a16="http://schemas.microsoft.com/office/drawing/2014/main" id="{C9FFE681-9728-4C93-B6B1-222927D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1" y="1247115"/>
              <a:ext cx="1224528" cy="1224528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250263-E3BA-47C3-A486-A7729CECD061}"/>
                </a:ext>
              </a:extLst>
            </p:cNvPr>
            <p:cNvSpPr txBox="1"/>
            <p:nvPr/>
          </p:nvSpPr>
          <p:spPr>
            <a:xfrm>
              <a:off x="4570714" y="1307670"/>
              <a:ext cx="626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https://www.linkedin.com/company/biz-apps-french-community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124EE24-5AD4-4DC1-8696-9DF88EEBC591}"/>
                </a:ext>
              </a:extLst>
            </p:cNvPr>
            <p:cNvSpPr txBox="1"/>
            <p:nvPr/>
          </p:nvSpPr>
          <p:spPr>
            <a:xfrm>
              <a:off x="4570714" y="2039261"/>
              <a:ext cx="130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@BizFrench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D562A-6FF4-45AE-8D77-5ED0948F2AA4}"/>
              </a:ext>
            </a:extLst>
          </p:cNvPr>
          <p:cNvGrpSpPr/>
          <p:nvPr/>
        </p:nvGrpSpPr>
        <p:grpSpPr>
          <a:xfrm>
            <a:off x="4616400" y="4512457"/>
            <a:ext cx="6364802" cy="1224528"/>
            <a:chOff x="5754221" y="5059888"/>
            <a:chExt cx="6364802" cy="1224528"/>
          </a:xfrm>
        </p:grpSpPr>
        <p:pic>
          <p:nvPicPr>
            <p:cNvPr id="15" name="Image 14">
              <a:hlinkClick r:id="rId8"/>
              <a:extLst>
                <a:ext uri="{FF2B5EF4-FFF2-40B4-BE49-F238E27FC236}">
                  <a16:creationId xmlns:a16="http://schemas.microsoft.com/office/drawing/2014/main" id="{D6D3039A-265F-4CED-AA98-0423B990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221" y="5102136"/>
              <a:ext cx="1101290" cy="1101290"/>
            </a:xfrm>
            <a:prstGeom prst="rect">
              <a:avLst/>
            </a:prstGeom>
          </p:spPr>
        </p:pic>
        <p:pic>
          <p:nvPicPr>
            <p:cNvPr id="17" name="Image 16">
              <a:hlinkClick r:id="rId2"/>
              <a:extLst>
                <a:ext uri="{FF2B5EF4-FFF2-40B4-BE49-F238E27FC236}">
                  <a16:creationId xmlns:a16="http://schemas.microsoft.com/office/drawing/2014/main" id="{B0F54C2B-5E76-4D6C-BDA6-8103C3BF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059888"/>
              <a:ext cx="490442" cy="490442"/>
            </a:xfrm>
            <a:prstGeom prst="rect">
              <a:avLst/>
            </a:prstGeom>
          </p:spPr>
        </p:pic>
        <p:pic>
          <p:nvPicPr>
            <p:cNvPr id="18" name="Image 17">
              <a:hlinkClick r:id="rId4"/>
              <a:extLst>
                <a:ext uri="{FF2B5EF4-FFF2-40B4-BE49-F238E27FC236}">
                  <a16:creationId xmlns:a16="http://schemas.microsoft.com/office/drawing/2014/main" id="{328F3A0D-85D7-4D11-95BE-43FBE7BF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793974"/>
              <a:ext cx="490442" cy="49044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E146BF-72A4-4565-93C5-F4D1F47CED76}"/>
                </a:ext>
              </a:extLst>
            </p:cNvPr>
            <p:cNvSpPr txBox="1"/>
            <p:nvPr/>
          </p:nvSpPr>
          <p:spPr>
            <a:xfrm>
              <a:off x="7751352" y="5120443"/>
              <a:ext cx="436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https://www.linkedin.com/groups/8599174/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398B1CE-6628-4291-A7A0-35E6924CE4AD}"/>
                </a:ext>
              </a:extLst>
            </p:cNvPr>
            <p:cNvSpPr txBox="1"/>
            <p:nvPr/>
          </p:nvSpPr>
          <p:spPr>
            <a:xfrm>
              <a:off x="7751352" y="5852034"/>
              <a:ext cx="158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@ClubPowerBI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F2031-B00C-45A1-BE81-FA325D91330F}"/>
              </a:ext>
            </a:extLst>
          </p:cNvPr>
          <p:cNvGrpSpPr/>
          <p:nvPr/>
        </p:nvGrpSpPr>
        <p:grpSpPr>
          <a:xfrm>
            <a:off x="3502456" y="2816736"/>
            <a:ext cx="7276636" cy="1224528"/>
            <a:chOff x="4013742" y="3079629"/>
            <a:chExt cx="7276636" cy="1224528"/>
          </a:xfrm>
        </p:grpSpPr>
        <p:pic>
          <p:nvPicPr>
            <p:cNvPr id="10" name="Image 9">
              <a:hlinkClick r:id="rId2"/>
              <a:extLst>
                <a:ext uri="{FF2B5EF4-FFF2-40B4-BE49-F238E27FC236}">
                  <a16:creationId xmlns:a16="http://schemas.microsoft.com/office/drawing/2014/main" id="{94E2B92E-2F4A-4D1B-9E6C-CBF5A03E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079629"/>
              <a:ext cx="490442" cy="490442"/>
            </a:xfrm>
            <a:prstGeom prst="rect">
              <a:avLst/>
            </a:prstGeom>
          </p:spPr>
        </p:pic>
        <p:pic>
          <p:nvPicPr>
            <p:cNvPr id="12" name="Image 11">
              <a:hlinkClick r:id="rId4"/>
              <a:extLst>
                <a:ext uri="{FF2B5EF4-FFF2-40B4-BE49-F238E27FC236}">
                  <a16:creationId xmlns:a16="http://schemas.microsoft.com/office/drawing/2014/main" id="{8EE57D97-9249-42C8-9F05-6BDA1F3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813715"/>
              <a:ext cx="490442" cy="49044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BBAFE-4B5D-4D85-B64A-D3381330728F}"/>
                </a:ext>
              </a:extLst>
            </p:cNvPr>
            <p:cNvSpPr txBox="1"/>
            <p:nvPr/>
          </p:nvSpPr>
          <p:spPr>
            <a:xfrm>
              <a:off x="6010215" y="3140184"/>
              <a:ext cx="5280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https://www.linkedin.com/company/ams-community/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00870-BF9B-4EEA-9A68-9D9980F88C58}"/>
                </a:ext>
              </a:extLst>
            </p:cNvPr>
            <p:cNvSpPr txBox="1"/>
            <p:nvPr/>
          </p:nvSpPr>
          <p:spPr>
            <a:xfrm>
              <a:off x="6010215" y="3871775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@aMSComm2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1634A-3492-4927-A1A7-BB9EAF5E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3742" y="3126229"/>
              <a:ext cx="1113944" cy="11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DC8CC-0653-E5E8-3673-AC01E38D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1E2659-F4F7-50F4-96EC-C87F7B94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8F956B3-759B-2AF3-D59B-DD571B5AF4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85020"/>
                  </p:ext>
                </p:extLst>
              </p:nvPr>
            </p:nvGraphicFramePr>
            <p:xfrm>
              <a:off x="0" y="-37600"/>
              <a:ext cx="12258844" cy="6895600"/>
            </p:xfrm>
            <a:graphic>
              <a:graphicData uri="http://schemas.microsoft.com/office/powerpoint/2016/slidezoom">
                <pslz:sldZm>
                  <pslz:sldZmObj sldId="2134804679" cId="3341965879">
                    <pslz:zmPr id="{0FC1E182-6A6A-47B7-B2EA-BFECAB92A73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258844" cy="689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diapositive 4">
                <a:extLst>
                  <a:ext uri="{FF2B5EF4-FFF2-40B4-BE49-F238E27FC236}">
                    <a16:creationId xmlns:a16="http://schemas.microsoft.com/office/drawing/2014/main" id="{68F956B3-759B-2AF3-D59B-DD571B5AF4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37600"/>
                <a:ext cx="12258844" cy="689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940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600" y="2295308"/>
            <a:ext cx="6708564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Merci pour votre attention.</a:t>
            </a:r>
            <a:br>
              <a:rPr lang="fr-FR" dirty="0"/>
            </a:br>
            <a:r>
              <a:rPr lang="fr-FR" dirty="0"/>
              <a:t>Donnez-nous votre avis !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CAF3E-5E12-508E-8F89-A71FD986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67" y="47896"/>
            <a:ext cx="2228648" cy="22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1">
            <a:extLst>
              <a:ext uri="{FF2B5EF4-FFF2-40B4-BE49-F238E27FC236}">
                <a16:creationId xmlns:a16="http://schemas.microsoft.com/office/drawing/2014/main" id="{E97FC6D4-7B38-4FB4-B97E-4CE1A2824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411" y="2307556"/>
            <a:ext cx="2279276" cy="2185616"/>
          </a:xfrm>
          <a:prstGeom prst="rect">
            <a:avLst/>
          </a:prstGeom>
        </p:spPr>
      </p:pic>
      <p:pic>
        <p:nvPicPr>
          <p:cNvPr id="14" name="Image 18">
            <a:extLst>
              <a:ext uri="{FF2B5EF4-FFF2-40B4-BE49-F238E27FC236}">
                <a16:creationId xmlns:a16="http://schemas.microsoft.com/office/drawing/2014/main" id="{1029635A-7242-447C-93E2-1BD76E130E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0817" y="2307556"/>
            <a:ext cx="2279276" cy="2185616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94D76382-AA52-44E0-A8B8-DE60F5F48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"/>
            <a:ext cx="12191137" cy="6857515"/>
          </a:xfrm>
          <a:prstGeom prst="rect">
            <a:avLst/>
          </a:prstGeom>
        </p:spPr>
      </p:pic>
      <p:grpSp>
        <p:nvGrpSpPr>
          <p:cNvPr id="18" name="Groupe 35">
            <a:extLst>
              <a:ext uri="{FF2B5EF4-FFF2-40B4-BE49-F238E27FC236}">
                <a16:creationId xmlns:a16="http://schemas.microsoft.com/office/drawing/2014/main" id="{938AFB39-28E9-4E82-8A3C-3F268408FA96}"/>
              </a:ext>
            </a:extLst>
          </p:cNvPr>
          <p:cNvGrpSpPr/>
          <p:nvPr/>
        </p:nvGrpSpPr>
        <p:grpSpPr>
          <a:xfrm>
            <a:off x="7310883" y="2302069"/>
            <a:ext cx="2480317" cy="1880794"/>
            <a:chOff x="62249" y="719846"/>
            <a:chExt cx="2480317" cy="1880794"/>
          </a:xfrm>
        </p:grpSpPr>
        <p:pic>
          <p:nvPicPr>
            <p:cNvPr id="20" name="Graphique 36">
              <a:extLst>
                <a:ext uri="{FF2B5EF4-FFF2-40B4-BE49-F238E27FC236}">
                  <a16:creationId xmlns:a16="http://schemas.microsoft.com/office/drawing/2014/main" id="{CF6381CD-70BA-4C58-986E-6896E98B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1" name="Graphique 37">
              <a:extLst>
                <a:ext uri="{FF2B5EF4-FFF2-40B4-BE49-F238E27FC236}">
                  <a16:creationId xmlns:a16="http://schemas.microsoft.com/office/drawing/2014/main" id="{6AD4BC82-9BE1-41A6-BA61-1CCC7EF14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2" name="Graphique 38">
              <a:extLst>
                <a:ext uri="{FF2B5EF4-FFF2-40B4-BE49-F238E27FC236}">
                  <a16:creationId xmlns:a16="http://schemas.microsoft.com/office/drawing/2014/main" id="{97529B49-7DF2-48AE-A493-A4BF586D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5BE233AC-A78F-0B4D-EB9C-DFE27B07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47" y="6003844"/>
            <a:ext cx="634601" cy="5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0676522-1A88-565E-F9B0-249FFF4D4199}"/>
              </a:ext>
            </a:extLst>
          </p:cNvPr>
          <p:cNvSpPr txBox="1"/>
          <p:nvPr/>
        </p:nvSpPr>
        <p:spPr>
          <a:xfrm>
            <a:off x="5975648" y="6027773"/>
            <a:ext cx="2630271" cy="4778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>
                <a:solidFill>
                  <a:schemeClr val="bg1"/>
                </a:solidFill>
              </a:rPr>
              <a:t>@peyoboubou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CCE9EE1-C1DA-02DC-1F15-ABFCD9A791CE}"/>
              </a:ext>
            </a:extLst>
          </p:cNvPr>
          <p:cNvSpPr txBox="1"/>
          <p:nvPr/>
        </p:nvSpPr>
        <p:spPr>
          <a:xfrm>
            <a:off x="5975648" y="5334872"/>
            <a:ext cx="2630271" cy="4778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>
                <a:solidFill>
                  <a:schemeClr val="bg1"/>
                </a:solidFill>
              </a:rPr>
              <a:t>aka.ms/</a:t>
            </a:r>
            <a:r>
              <a:rPr lang="fr-FR" sz="2400" dirty="0" err="1">
                <a:solidFill>
                  <a:schemeClr val="bg1"/>
                </a:solidFill>
              </a:rPr>
              <a:t>pierreb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867E-542D-AACC-D4D2-8CEB392C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5341047" y="5295526"/>
            <a:ext cx="634601" cy="5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9256B9F-96A2-ACEE-B007-BB1097FB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86" y="4226308"/>
            <a:ext cx="3108726" cy="1038010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Pierre Bourdial</a:t>
            </a:r>
            <a:br>
              <a:rPr lang="fr-FR" sz="3200" dirty="0"/>
            </a:br>
            <a:r>
              <a:rPr lang="fr-FR" sz="1600" dirty="0"/>
              <a:t>Tech @ Ms 4 Power Platform</a:t>
            </a:r>
            <a:endParaRPr lang="fr-FR" sz="32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BC70E3F-E5D2-4029-6390-B7B6FF0C4FE5}"/>
              </a:ext>
            </a:extLst>
          </p:cNvPr>
          <p:cNvSpPr txBox="1">
            <a:spLocks/>
          </p:cNvSpPr>
          <p:nvPr/>
        </p:nvSpPr>
        <p:spPr>
          <a:xfrm>
            <a:off x="104978" y="139699"/>
            <a:ext cx="4935389" cy="6717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Une visibilité Dataverse pour les gouverner tous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CE663A0-8674-0F42-6716-C7C64838529F}"/>
              </a:ext>
            </a:extLst>
          </p:cNvPr>
          <p:cNvSpPr txBox="1">
            <a:spLocks/>
          </p:cNvSpPr>
          <p:nvPr/>
        </p:nvSpPr>
        <p:spPr>
          <a:xfrm>
            <a:off x="8763316" y="4288008"/>
            <a:ext cx="3108726" cy="1038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/>
              <a:t>Fredo</a:t>
            </a:r>
            <a:br>
              <a:rPr lang="fr-FR" sz="3200" dirty="0"/>
            </a:br>
            <a:r>
              <a:rPr lang="fr-FR" sz="1600" dirty="0"/>
              <a:t>Solution Architect PP</a:t>
            </a:r>
            <a:endParaRPr lang="fr-FR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6088-2919-6EF6-6F22-7BF6A783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9451" y="5342590"/>
            <a:ext cx="1021074" cy="1018864"/>
          </a:xfrm>
          <a:prstGeom prst="rect">
            <a:avLst/>
          </a:prstGeom>
        </p:spPr>
      </p:pic>
      <p:pic>
        <p:nvPicPr>
          <p:cNvPr id="1030" name="Picture 6" descr="Afficher l’image source">
            <a:extLst>
              <a:ext uri="{FF2B5EF4-FFF2-40B4-BE49-F238E27FC236}">
                <a16:creationId xmlns:a16="http://schemas.microsoft.com/office/drawing/2014/main" id="{0792E618-6AE3-48D3-9A6D-36E692285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790" y="5835987"/>
            <a:ext cx="776613" cy="58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66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DC5DC-C72C-12E0-798D-49748575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6CFAE0-F42C-816A-98A0-B8056B7D4479}"/>
              </a:ext>
            </a:extLst>
          </p:cNvPr>
          <p:cNvSpPr txBox="1"/>
          <p:nvPr/>
        </p:nvSpPr>
        <p:spPr>
          <a:xfrm>
            <a:off x="586693" y="948690"/>
            <a:ext cx="11151420" cy="5755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(5 min) Pourquoi ? Sécurité à côté des données – Dataverse = </a:t>
            </a:r>
            <a:r>
              <a:rPr lang="fr-FR" sz="1600" dirty="0" err="1"/>
              <a:t>back-end</a:t>
            </a:r>
            <a:r>
              <a:rPr lang="fr-FR" sz="1600" dirty="0"/>
              <a:t> </a:t>
            </a:r>
            <a:r>
              <a:rPr lang="fr-FR" sz="1600" dirty="0" err="1"/>
              <a:t>low</a:t>
            </a:r>
            <a:r>
              <a:rPr lang="fr-FR" sz="1600" dirty="0"/>
              <a:t>-code</a:t>
            </a:r>
            <a:r>
              <a:rPr lang="fr-FR" sz="1600" dirty="0">
                <a:highlight>
                  <a:srgbClr val="FFFF00"/>
                </a:highlight>
              </a:rPr>
              <a:t> -&gt; PBO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Définir règles vs définir accès (vs SharePoint)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Exemples d’apps basées sur Dataverse ? Canvas / MD apps / API / Power Automate / TDS End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Sauf Power Pages / </a:t>
            </a:r>
            <a:r>
              <a:rPr lang="fr-FR" sz="1600" dirty="0" err="1"/>
              <a:t>Portals</a:t>
            </a:r>
            <a:r>
              <a:rPr lang="fr-FR" sz="1600" dirty="0"/>
              <a:t> = web </a:t>
            </a:r>
            <a:r>
              <a:rPr lang="fr-FR" sz="1600" dirty="0" err="1"/>
              <a:t>roles</a:t>
            </a:r>
            <a:r>
              <a:rPr lang="fr-FR" sz="1600" dirty="0"/>
              <a:t> (note : </a:t>
            </a:r>
            <a:r>
              <a:rPr lang="fr-FR" sz="1600" dirty="0" err="1"/>
              <a:t>authent</a:t>
            </a:r>
            <a:r>
              <a:rPr lang="fr-FR" sz="1600" dirty="0"/>
              <a:t> != AAD)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(8 min) Concepts de la sécurité</a:t>
            </a:r>
            <a:r>
              <a:rPr lang="fr-FR" sz="1600" dirty="0">
                <a:highlight>
                  <a:srgbClr val="FFFF00"/>
                </a:highlight>
              </a:rPr>
              <a:t> -&gt; FPE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Prérequis connaissances techniques : Le </a:t>
            </a:r>
            <a:r>
              <a:rPr lang="fr-FR" sz="1600" dirty="0" err="1"/>
              <a:t>datamodel</a:t>
            </a:r>
            <a:r>
              <a:rPr lang="fr-FR" sz="1600" dirty="0"/>
              <a:t> de DVS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Tout est « table » -&gt; il y a des privilèges pour tout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Le </a:t>
            </a:r>
            <a:r>
              <a:rPr lang="fr-FR" sz="1600" dirty="0" err="1"/>
              <a:t>Cascading</a:t>
            </a:r>
            <a:r>
              <a:rPr lang="fr-FR" sz="1600" dirty="0"/>
              <a:t> et le </a:t>
            </a:r>
            <a:r>
              <a:rPr lang="fr-FR" sz="1600" dirty="0" err="1"/>
              <a:t>Reparent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Expliquer les concepts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Utilisateur, équipe, enregistrement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Propriétaire / Division (BU) + Hiérarchies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Teams : AD Teams / </a:t>
            </a:r>
            <a:r>
              <a:rPr lang="fr-FR" sz="1600" dirty="0" err="1"/>
              <a:t>Owner</a:t>
            </a:r>
            <a:r>
              <a:rPr lang="fr-FR" sz="1600" dirty="0"/>
              <a:t> Teams / Access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(12 min) Rôle de sécurité</a:t>
            </a:r>
            <a:r>
              <a:rPr lang="fr-FR" sz="1600" dirty="0">
                <a:highlight>
                  <a:srgbClr val="FFFF00"/>
                </a:highlight>
              </a:rPr>
              <a:t> -&gt; FPE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RAPPEL -&gt; Tout est « table » -&gt; il y a des privilèges pour tout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Rôles par défaut – bonnes pratiques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Rôle minimum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Privilèges sont additifs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Kesako : contenu, niveaux, relations append / append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Privilèges et privilèges spéciaux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(5 min) Modern BU Management </a:t>
            </a:r>
            <a:r>
              <a:rPr lang="fr-FR" sz="1600" dirty="0">
                <a:highlight>
                  <a:srgbClr val="FFFF00"/>
                </a:highlight>
              </a:rPr>
              <a:t> -&gt; FPE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Règle quelle problématique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Changement de BU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Accès spécifique en dehors de son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(10 min) Tips / Outils</a:t>
            </a:r>
            <a:r>
              <a:rPr lang="fr-FR" sz="1600" dirty="0">
                <a:highlight>
                  <a:srgbClr val="FFFF00"/>
                </a:highlight>
              </a:rPr>
              <a:t> -&gt; PBO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Bonnes pratiques -&gt; Par où commencer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Bien connaitre son modèle de données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Enumérer tous les </a:t>
            </a:r>
            <a:r>
              <a:rPr lang="fr-FR" sz="1600" dirty="0" err="1"/>
              <a:t>personas</a:t>
            </a:r>
            <a:r>
              <a:rPr lang="fr-FR" sz="1600" dirty="0"/>
              <a:t> partie prenant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Connaitre les règles globales + exceptions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Tips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Isoler les rôles de sécurité dans une Solution spécifique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Privilégier la création de table avec un visibilité User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L’utilisation de « Modern BU Management » nécessite une réflexion supplémentaire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Pour aller plus loin (reprendre les mots clés ?) + bible aka.ms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Tools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Editeur de formulaires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Access checker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Test on </a:t>
            </a:r>
            <a:r>
              <a:rPr lang="fr-FR" sz="1600" dirty="0" err="1"/>
              <a:t>behalf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9662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9C813-2799-7EBC-B815-C25CAED4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Sécuri’data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A75BAE-750C-7800-0703-EB3311000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Pourquoi mettre de la sécurité à côté des données</a:t>
            </a:r>
          </a:p>
        </p:txBody>
      </p:sp>
    </p:spTree>
    <p:extLst>
      <p:ext uri="{BB962C8B-B14F-4D97-AF65-F5344CB8AC3E}">
        <p14:creationId xmlns:p14="http://schemas.microsoft.com/office/powerpoint/2010/main" val="100440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Une application simple sur un stockage simple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5024141" y="4311644"/>
            <a:ext cx="942975" cy="126773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524" y="1178982"/>
            <a:ext cx="914400" cy="914400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192" y="-1026856"/>
            <a:ext cx="914400" cy="914400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4167061" y="2144151"/>
            <a:ext cx="2629293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5697189" y="2422665"/>
            <a:ext cx="922606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94067" y="3756736"/>
            <a:ext cx="403122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4683256" y="2430872"/>
            <a:ext cx="914400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4442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>
            <a:extLst>
              <a:ext uri="{FF2B5EF4-FFF2-40B4-BE49-F238E27FC236}">
                <a16:creationId xmlns:a16="http://schemas.microsoft.com/office/drawing/2014/main" id="{1C6D7EA8-7608-4897-946A-FF376D9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fr-FR" sz="2800" dirty="0"/>
              <a:t>Application avec le même type d’utilisateur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9D223808-619E-4BFF-AF6A-E00548F0E39F}"/>
              </a:ext>
            </a:extLst>
          </p:cNvPr>
          <p:cNvSpPr/>
          <p:nvPr/>
        </p:nvSpPr>
        <p:spPr bwMode="auto">
          <a:xfrm>
            <a:off x="4925128" y="4311644"/>
            <a:ext cx="1141000" cy="126773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pic>
        <p:nvPicPr>
          <p:cNvPr id="14" name="Graphique 13" descr="Employée de bureau contour">
            <a:extLst>
              <a:ext uri="{FF2B5EF4-FFF2-40B4-BE49-F238E27FC236}">
                <a16:creationId xmlns:a16="http://schemas.microsoft.com/office/drawing/2014/main" id="{BDF6BB07-7A60-43FE-B2A4-16A6F1D4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1049" y="1158527"/>
            <a:ext cx="1106424" cy="1106424"/>
          </a:xfrm>
          <a:prstGeom prst="rect">
            <a:avLst/>
          </a:prstGeom>
        </p:spPr>
      </p:pic>
      <p:pic>
        <p:nvPicPr>
          <p:cNvPr id="18" name="Graphique 17" descr="Profil mâle contour">
            <a:extLst>
              <a:ext uri="{FF2B5EF4-FFF2-40B4-BE49-F238E27FC236}">
                <a16:creationId xmlns:a16="http://schemas.microsoft.com/office/drawing/2014/main" id="{50B8DF43-EEB3-4A15-A49D-FA115A8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383" y="1150319"/>
            <a:ext cx="1106424" cy="1106424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2469372-9B53-4978-B5C5-B90AE1C73652}"/>
              </a:ext>
            </a:extLst>
          </p:cNvPr>
          <p:cNvSpPr/>
          <p:nvPr/>
        </p:nvSpPr>
        <p:spPr bwMode="auto">
          <a:xfrm>
            <a:off x="3890985" y="2144151"/>
            <a:ext cx="3181444" cy="146305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App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9C0F50E-0881-434E-AE3D-8307130884DD}"/>
              </a:ext>
            </a:extLst>
          </p:cNvPr>
          <p:cNvGrpSpPr/>
          <p:nvPr/>
        </p:nvGrpSpPr>
        <p:grpSpPr>
          <a:xfrm>
            <a:off x="5600315" y="2422665"/>
            <a:ext cx="1116354" cy="922606"/>
            <a:chOff x="4473145" y="1865987"/>
            <a:chExt cx="1622855" cy="1622855"/>
          </a:xfrm>
          <a:solidFill>
            <a:srgbClr val="107C1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B002099-A31F-4309-9D0C-2F321EE82162}"/>
                </a:ext>
              </a:extLst>
            </p:cNvPr>
            <p:cNvSpPr/>
            <p:nvPr/>
          </p:nvSpPr>
          <p:spPr bwMode="auto">
            <a:xfrm>
              <a:off x="4473145" y="1865987"/>
              <a:ext cx="1622855" cy="1622855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Processus</a:t>
              </a:r>
            </a:p>
          </p:txBody>
        </p:sp>
        <p:pic>
          <p:nvPicPr>
            <p:cNvPr id="12" name="Graphique 11" descr="Tableau décisionnel contour">
              <a:extLst>
                <a:ext uri="{FF2B5EF4-FFF2-40B4-BE49-F238E27FC236}">
                  <a16:creationId xmlns:a16="http://schemas.microsoft.com/office/drawing/2014/main" id="{6615CCCE-F2F9-49A9-80A4-C2140F46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7372" y="2015518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678C4D4D-4E1F-4C82-8849-BE849974C635}"/>
              </a:ext>
            </a:extLst>
          </p:cNvPr>
          <p:cNvSpPr/>
          <p:nvPr/>
        </p:nvSpPr>
        <p:spPr bwMode="auto">
          <a:xfrm>
            <a:off x="5251740" y="3756736"/>
            <a:ext cx="487777" cy="530224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 : carré corné 24">
            <a:extLst>
              <a:ext uri="{FF2B5EF4-FFF2-40B4-BE49-F238E27FC236}">
                <a16:creationId xmlns:a16="http://schemas.microsoft.com/office/drawing/2014/main" id="{C4D2D4F4-C27B-42AC-AAFC-01052BAD6C0F}"/>
              </a:ext>
            </a:extLst>
          </p:cNvPr>
          <p:cNvSpPr/>
          <p:nvPr/>
        </p:nvSpPr>
        <p:spPr bwMode="auto">
          <a:xfrm>
            <a:off x="4587244" y="2430872"/>
            <a:ext cx="1106424" cy="914400"/>
          </a:xfrm>
          <a:prstGeom prst="foldedCorner">
            <a:avLst>
              <a:gd name="adj" fmla="val 27931"/>
            </a:avLst>
          </a:prstGeom>
          <a:solidFill>
            <a:srgbClr val="8661C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43200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UI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307354B4-5C1A-4AB8-9601-BCF8956A3F22}"/>
              </a:ext>
            </a:extLst>
          </p:cNvPr>
          <p:cNvSpPr/>
          <p:nvPr/>
        </p:nvSpPr>
        <p:spPr bwMode="auto">
          <a:xfrm>
            <a:off x="8504602" y="-623135"/>
            <a:ext cx="960534" cy="479476"/>
          </a:xfrm>
          <a:prstGeom prst="triangl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Filtres</a:t>
            </a:r>
          </a:p>
        </p:txBody>
      </p:sp>
    </p:spTree>
    <p:extLst>
      <p:ext uri="{BB962C8B-B14F-4D97-AF65-F5344CB8AC3E}">
        <p14:creationId xmlns:p14="http://schemas.microsoft.com/office/powerpoint/2010/main" val="59233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Microsoft Office PowerPoint</Application>
  <PresentationFormat>Grand écran</PresentationFormat>
  <Paragraphs>419</Paragraphs>
  <Slides>41</Slides>
  <Notes>5</Notes>
  <HiddenSlides>2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Segoe Pro</vt:lpstr>
      <vt:lpstr>Segoe Pro Semibold</vt:lpstr>
      <vt:lpstr>Segoe UI</vt:lpstr>
      <vt:lpstr>Segoe UI Light</vt:lpstr>
      <vt:lpstr>Segoe UI Semibold</vt:lpstr>
      <vt:lpstr>Wingdings</vt:lpstr>
      <vt:lpstr>Thème PPFS</vt:lpstr>
      <vt:lpstr>Dynamics 365</vt:lpstr>
      <vt:lpstr>Présentation PowerPoint</vt:lpstr>
      <vt:lpstr>Merci à nos sponsors</vt:lpstr>
      <vt:lpstr>Merci à nos sponsors</vt:lpstr>
      <vt:lpstr>Suivez-nous !</vt:lpstr>
      <vt:lpstr>Pierre Bourdial Tech @ Ms 4 Power Platform</vt:lpstr>
      <vt:lpstr>Agenda</vt:lpstr>
      <vt:lpstr>Sécuri’data</vt:lpstr>
      <vt:lpstr>Une application simple sur un stockage simple</vt:lpstr>
      <vt:lpstr>Application avec le même type d’utilisateur</vt:lpstr>
      <vt:lpstr>Application avec plusieurs types d’utilisateurs</vt:lpstr>
      <vt:lpstr>Mais un Filtre n’est pas de la sécurité</vt:lpstr>
      <vt:lpstr>Utilisation des données ne passe pas par l’application</vt:lpstr>
      <vt:lpstr>Données / Processus / Sécurité au même endroit</vt:lpstr>
      <vt:lpstr>Le comportement reste le même</vt:lpstr>
      <vt:lpstr>Utilisation du modèle de sécurité</vt:lpstr>
      <vt:lpstr>visibilité Dataverse, pourquoi ?</vt:lpstr>
      <vt:lpstr>Des options complémentaires pour gérer la sécurité</vt:lpstr>
      <vt:lpstr>Des options complémentaires pour gérer la sécurité</vt:lpstr>
      <vt:lpstr>Concepts de sécurité</vt:lpstr>
      <vt:lpstr>Les Tables dans Dataverse</vt:lpstr>
      <vt:lpstr>Les Propriétaires Dans Dataverse</vt:lpstr>
      <vt:lpstr>Les équipes Dans Dataverse</vt:lpstr>
      <vt:lpstr>relations tables Dataverse et concepts pratiques</vt:lpstr>
      <vt:lpstr>Les rôles de sécurité</vt:lpstr>
      <vt:lpstr>Définir un Rôle de sécurité</vt:lpstr>
      <vt:lpstr>Privilèges dans un rôle de sécurité</vt:lpstr>
      <vt:lpstr>Vision globale</vt:lpstr>
      <vt:lpstr>Divisions modernisées</vt:lpstr>
      <vt:lpstr>Divisions modernisées</vt:lpstr>
      <vt:lpstr>Vision globale</vt:lpstr>
      <vt:lpstr>Outils et astuces</vt:lpstr>
      <vt:lpstr>Comment commencer</vt:lpstr>
      <vt:lpstr>Tips</vt:lpstr>
      <vt:lpstr>La bible du modèle de sécurité Dataverse</vt:lpstr>
      <vt:lpstr>Se former sur le modèle de sécurité du Dataverse</vt:lpstr>
      <vt:lpstr>Check Access</vt:lpstr>
      <vt:lpstr>Level up for Dynamics 365/Power Apps</vt:lpstr>
      <vt:lpstr>XrmToolBox (https://www.xrmtoolbox.com)</vt:lpstr>
      <vt:lpstr>Présentation PowerPoint</vt:lpstr>
      <vt:lpstr>Présentation PowerPoint</vt:lpstr>
      <vt:lpstr>Merci pour votre attention. Donnez-nous votre avis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2022-11-18T12:37:41Z</dcterms:created>
  <dcterms:modified xsi:type="dcterms:W3CDTF">2022-11-18T13:42:16Z</dcterms:modified>
</cp:coreProperties>
</file>